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6"/>
  </p:notesMasterIdLst>
  <p:sldIdLst>
    <p:sldId id="256" r:id="rId4"/>
    <p:sldId id="257" r:id="rId5"/>
    <p:sldId id="258" r:id="rId6"/>
    <p:sldId id="259" r:id="rId7"/>
    <p:sldId id="260" r:id="rId8"/>
    <p:sldId id="263" r:id="rId9"/>
    <p:sldId id="281" r:id="rId10"/>
    <p:sldId id="282" r:id="rId11"/>
    <p:sldId id="284" r:id="rId12"/>
    <p:sldId id="265" r:id="rId13"/>
    <p:sldId id="266" r:id="rId14"/>
    <p:sldId id="267" r:id="rId15"/>
    <p:sldId id="268" r:id="rId16"/>
    <p:sldId id="269" r:id="rId17"/>
    <p:sldId id="270" r:id="rId18"/>
    <p:sldId id="271" r:id="rId19"/>
    <p:sldId id="277" r:id="rId20"/>
    <p:sldId id="272" r:id="rId21"/>
    <p:sldId id="283" r:id="rId22"/>
    <p:sldId id="273" r:id="rId23"/>
    <p:sldId id="274" r:id="rId24"/>
    <p:sldId id="276" r:id="rId25"/>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14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no' ?><Relationships xmlns="http://schemas.openxmlformats.org/package/2006/relationships"><Relationship Id="rId8" Type="http://schemas.openxmlformats.org/officeDocument/2006/relationships/slide" Target="slides/slide5.xml"></Relationship><Relationship Id="rId13" Type="http://schemas.openxmlformats.org/officeDocument/2006/relationships/slide" Target="slides/slide10.xml"></Relationship><Relationship Id="rId18" Type="http://schemas.openxmlformats.org/officeDocument/2006/relationships/slide" Target="slides/slide15.xml"></Relationship><Relationship Id="rId26" Type="http://schemas.openxmlformats.org/officeDocument/2006/relationships/notesMaster" Target="notesMasters/notesMaster1.xml"></Relationship><Relationship Id="rId3" Type="http://schemas.openxmlformats.org/officeDocument/2006/relationships/slideMaster" Target="slideMasters/slideMaster3.xml"></Relationship><Relationship Id="rId21" Type="http://schemas.openxmlformats.org/officeDocument/2006/relationships/slide" Target="slides/slide18.xml"></Relationship><Relationship Id="rId7" Type="http://schemas.openxmlformats.org/officeDocument/2006/relationships/slide" Target="slides/slide4.xml"></Relationship><Relationship Id="rId12" Type="http://schemas.openxmlformats.org/officeDocument/2006/relationships/slide" Target="slides/slide9.xml"></Relationship><Relationship Id="rId17" Type="http://schemas.openxmlformats.org/officeDocument/2006/relationships/slide" Target="slides/slide14.xml"></Relationship><Relationship Id="rId25" Type="http://schemas.openxmlformats.org/officeDocument/2006/relationships/slide" Target="slides/slide22.xml"></Relationship><Relationship Id="rId2" Type="http://schemas.openxmlformats.org/officeDocument/2006/relationships/slideMaster" Target="slideMasters/slideMaster2.xml"></Relationship><Relationship Id="rId16" Type="http://schemas.openxmlformats.org/officeDocument/2006/relationships/slide" Target="slides/slide13.xml"></Relationship><Relationship Id="rId20" Type="http://schemas.openxmlformats.org/officeDocument/2006/relationships/slide" Target="slides/slide17.xml"></Relationship><Relationship Id="rId29" Type="http://schemas.openxmlformats.org/officeDocument/2006/relationships/theme" Target="theme/theme1.xml"></Relationship><Relationship Id="rId1" Type="http://schemas.openxmlformats.org/officeDocument/2006/relationships/slideMaster" Target="slideMasters/slideMaster1.xml"></Relationship><Relationship Id="rId6" Type="http://schemas.openxmlformats.org/officeDocument/2006/relationships/slide" Target="slides/slide3.xml"></Relationship><Relationship Id="rId11" Type="http://schemas.openxmlformats.org/officeDocument/2006/relationships/slide" Target="slides/slide8.xml"></Relationship><Relationship Id="rId24" Type="http://schemas.openxmlformats.org/officeDocument/2006/relationships/slide" Target="slides/slide21.xml"></Relationship><Relationship Id="rId5" Type="http://schemas.openxmlformats.org/officeDocument/2006/relationships/slide" Target="slides/slide2.xml"></Relationship><Relationship Id="rId15" Type="http://schemas.openxmlformats.org/officeDocument/2006/relationships/slide" Target="slides/slide12.xml"></Relationship><Relationship Id="rId23" Type="http://schemas.openxmlformats.org/officeDocument/2006/relationships/slide" Target="slides/slide20.xml"></Relationship><Relationship Id="rId28" Type="http://schemas.openxmlformats.org/officeDocument/2006/relationships/viewProps" Target="viewProps.xml"></Relationship><Relationship Id="rId10" Type="http://schemas.openxmlformats.org/officeDocument/2006/relationships/slide" Target="slides/slide7.xml"></Relationship><Relationship Id="rId19" Type="http://schemas.openxmlformats.org/officeDocument/2006/relationships/slide" Target="slides/slide16.xml"></Relationship><Relationship Id="rId4" Type="http://schemas.openxmlformats.org/officeDocument/2006/relationships/slide" Target="slides/slide1.xml"></Relationship><Relationship Id="rId9" Type="http://schemas.openxmlformats.org/officeDocument/2006/relationships/slide" Target="slides/slide6.xml"></Relationship><Relationship Id="rId14" Type="http://schemas.openxmlformats.org/officeDocument/2006/relationships/slide" Target="slides/slide11.xml"></Relationship><Relationship Id="rId22" Type="http://schemas.openxmlformats.org/officeDocument/2006/relationships/slide" Target="slides/slide19.xml"></Relationship><Relationship Id="rId27" Type="http://schemas.openxmlformats.org/officeDocument/2006/relationships/presProps" Target="presProps.xml"></Relationship><Relationship Id="rId30" Type="http://schemas.openxmlformats.org/officeDocument/2006/relationships/tableStyles" Target="tableStyles.xml"></Relationship><Relationship Id="rId31" Type="http://schemas.openxmlformats.org/officeDocument/2006/relationships/customXml" Target="../customXml/item1.xml" /></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DE4076-16EE-4A9E-B934-3C1176145E39}" type="doc">
      <dgm:prSet loTypeId="urn:microsoft.com/office/officeart/2005/8/layout/cycle3" loCatId="cycle" qsTypeId="urn:microsoft.com/office/officeart/2005/8/quickstyle/simple1" qsCatId="simple" csTypeId="urn:microsoft.com/office/officeart/2005/8/colors/accent2_3" csCatId="accent2" phldr="1"/>
      <dgm:spPr/>
      <dgm:t>
        <a:bodyPr/>
        <a:lstStyle/>
        <a:p>
          <a:endParaRPr lang="en-GB"/>
        </a:p>
      </dgm:t>
    </dgm:pt>
    <dgm:pt modelId="{9A8DD377-19A2-48B1-9DA1-1CD8AD42837A}">
      <dgm:prSet phldrT="[Text]" custT="1"/>
      <dgm:spPr/>
      <dgm:t>
        <a:bodyPr/>
        <a:lstStyle/>
        <a:p>
          <a:r>
            <a:rPr lang="en-GB" sz="2000" baseline="0" dirty="0" smtClean="0"/>
            <a:t>Plan &amp; Preparation</a:t>
          </a:r>
          <a:endParaRPr lang="en-GB" sz="2000" baseline="0" dirty="0"/>
        </a:p>
      </dgm:t>
    </dgm:pt>
    <dgm:pt modelId="{7EC72694-9622-42F6-B45A-2D7546575BEB}" type="parTrans" cxnId="{E5501A0E-3306-443C-9792-A86B42FADD8A}">
      <dgm:prSet/>
      <dgm:spPr/>
      <dgm:t>
        <a:bodyPr/>
        <a:lstStyle/>
        <a:p>
          <a:endParaRPr lang="en-GB"/>
        </a:p>
      </dgm:t>
    </dgm:pt>
    <dgm:pt modelId="{52DDE687-B804-4E44-A88D-401A7E962041}" type="sibTrans" cxnId="{E5501A0E-3306-443C-9792-A86B42FADD8A}">
      <dgm:prSet/>
      <dgm:spPr/>
      <dgm:t>
        <a:bodyPr/>
        <a:lstStyle/>
        <a:p>
          <a:endParaRPr lang="en-GB"/>
        </a:p>
      </dgm:t>
    </dgm:pt>
    <dgm:pt modelId="{6A6E717B-6F76-4F09-A89E-38CDD8DB3AB5}">
      <dgm:prSet phldrT="[Text]" custT="1"/>
      <dgm:spPr/>
      <dgm:t>
        <a:bodyPr/>
        <a:lstStyle/>
        <a:p>
          <a:r>
            <a:rPr lang="en-GB" sz="2000" baseline="0" dirty="0" smtClean="0"/>
            <a:t>Initial assessment</a:t>
          </a:r>
          <a:endParaRPr lang="en-GB" sz="2000" baseline="0" dirty="0"/>
        </a:p>
      </dgm:t>
    </dgm:pt>
    <dgm:pt modelId="{483EDF29-BACC-401E-9C66-72329CD21EA2}" type="parTrans" cxnId="{89EF8B3A-8CBD-4F10-8C13-DCC2280ACA91}">
      <dgm:prSet/>
      <dgm:spPr/>
      <dgm:t>
        <a:bodyPr/>
        <a:lstStyle/>
        <a:p>
          <a:endParaRPr lang="en-GB"/>
        </a:p>
      </dgm:t>
    </dgm:pt>
    <dgm:pt modelId="{26B2A71A-16A7-49E8-AD52-193A47390901}" type="sibTrans" cxnId="{89EF8B3A-8CBD-4F10-8C13-DCC2280ACA91}">
      <dgm:prSet/>
      <dgm:spPr/>
      <dgm:t>
        <a:bodyPr/>
        <a:lstStyle/>
        <a:p>
          <a:endParaRPr lang="en-GB"/>
        </a:p>
      </dgm:t>
    </dgm:pt>
    <dgm:pt modelId="{8329BE55-565D-4F68-A116-C32381D9C5CD}">
      <dgm:prSet phldrT="[Text]" custT="1"/>
      <dgm:spPr/>
      <dgm:t>
        <a:bodyPr/>
        <a:lstStyle/>
        <a:p>
          <a:r>
            <a:rPr lang="en-GB" sz="2000" baseline="0" dirty="0" smtClean="0"/>
            <a:t>Detailed assessment &amp; evidence collection</a:t>
          </a:r>
          <a:endParaRPr lang="en-GB" sz="2000" baseline="0" dirty="0"/>
        </a:p>
      </dgm:t>
    </dgm:pt>
    <dgm:pt modelId="{01566A12-E177-4D89-BA27-7AD11EC575D1}" type="parTrans" cxnId="{3700491D-3CC8-4CE0-AB00-B7B03523FCC8}">
      <dgm:prSet/>
      <dgm:spPr/>
      <dgm:t>
        <a:bodyPr/>
        <a:lstStyle/>
        <a:p>
          <a:endParaRPr lang="en-GB"/>
        </a:p>
      </dgm:t>
    </dgm:pt>
    <dgm:pt modelId="{73DF9C9F-4902-48FF-BFA5-81E75FA45557}" type="sibTrans" cxnId="{3700491D-3CC8-4CE0-AB00-B7B03523FCC8}">
      <dgm:prSet/>
      <dgm:spPr/>
      <dgm:t>
        <a:bodyPr/>
        <a:lstStyle/>
        <a:p>
          <a:endParaRPr lang="en-GB"/>
        </a:p>
      </dgm:t>
    </dgm:pt>
    <dgm:pt modelId="{07210DA1-C08D-4279-AB14-87EDF118377D}">
      <dgm:prSet phldrT="[Text]" custT="1"/>
      <dgm:spPr/>
      <dgm:t>
        <a:bodyPr/>
        <a:lstStyle/>
        <a:p>
          <a:r>
            <a:rPr lang="en-GB" sz="2000" baseline="0" dirty="0" smtClean="0"/>
            <a:t>Containment &amp; recovery</a:t>
          </a:r>
          <a:endParaRPr lang="en-GB" sz="2000" baseline="0" dirty="0"/>
        </a:p>
      </dgm:t>
    </dgm:pt>
    <dgm:pt modelId="{2A6AB5D4-A9B1-4161-8487-2A481D6F3001}" type="parTrans" cxnId="{7DCD7C18-A847-43AC-854A-55A2F91B6ECF}">
      <dgm:prSet/>
      <dgm:spPr/>
      <dgm:t>
        <a:bodyPr/>
        <a:lstStyle/>
        <a:p>
          <a:endParaRPr lang="en-GB"/>
        </a:p>
      </dgm:t>
    </dgm:pt>
    <dgm:pt modelId="{06092FCA-C874-4009-89AC-A10AF993E49D}" type="sibTrans" cxnId="{7DCD7C18-A847-43AC-854A-55A2F91B6ECF}">
      <dgm:prSet/>
      <dgm:spPr/>
      <dgm:t>
        <a:bodyPr/>
        <a:lstStyle/>
        <a:p>
          <a:endParaRPr lang="en-GB"/>
        </a:p>
      </dgm:t>
    </dgm:pt>
    <dgm:pt modelId="{D6F6C09D-A702-4F61-A287-06FB5777A8AD}">
      <dgm:prSet phldrT="[Text]" custT="1"/>
      <dgm:spPr/>
      <dgm:t>
        <a:bodyPr/>
        <a:lstStyle/>
        <a:p>
          <a:r>
            <a:rPr lang="en-GB" sz="2000" baseline="0" dirty="0" smtClean="0"/>
            <a:t>Review and improvement</a:t>
          </a:r>
          <a:endParaRPr lang="en-GB" sz="2000" baseline="0" dirty="0"/>
        </a:p>
      </dgm:t>
    </dgm:pt>
    <dgm:pt modelId="{6FE807CF-EBFA-42F4-AF74-DF1229BA5CFC}" type="parTrans" cxnId="{73D70AD2-AE2B-4880-93FC-7FF3AD4A0455}">
      <dgm:prSet/>
      <dgm:spPr/>
      <dgm:t>
        <a:bodyPr/>
        <a:lstStyle/>
        <a:p>
          <a:endParaRPr lang="en-GB"/>
        </a:p>
      </dgm:t>
    </dgm:pt>
    <dgm:pt modelId="{F92FC6C5-AE1C-4D91-9472-F45484EEB586}" type="sibTrans" cxnId="{73D70AD2-AE2B-4880-93FC-7FF3AD4A0455}">
      <dgm:prSet/>
      <dgm:spPr/>
      <dgm:t>
        <a:bodyPr/>
        <a:lstStyle/>
        <a:p>
          <a:endParaRPr lang="en-GB"/>
        </a:p>
      </dgm:t>
    </dgm:pt>
    <dgm:pt modelId="{80CE81DB-92FC-43DA-A20E-9C3FB163223A}" type="pres">
      <dgm:prSet presAssocID="{38DE4076-16EE-4A9E-B934-3C1176145E39}" presName="Name0" presStyleCnt="0">
        <dgm:presLayoutVars>
          <dgm:dir/>
          <dgm:resizeHandles val="exact"/>
        </dgm:presLayoutVars>
      </dgm:prSet>
      <dgm:spPr/>
      <dgm:t>
        <a:bodyPr/>
        <a:lstStyle/>
        <a:p>
          <a:endParaRPr lang="en-GB"/>
        </a:p>
      </dgm:t>
    </dgm:pt>
    <dgm:pt modelId="{327C521C-112F-4AA1-BEC8-7082673B4463}" type="pres">
      <dgm:prSet presAssocID="{38DE4076-16EE-4A9E-B934-3C1176145E39}" presName="cycle" presStyleCnt="0"/>
      <dgm:spPr/>
    </dgm:pt>
    <dgm:pt modelId="{1B6C8F65-AECC-4A4C-BAB6-76CE6D1592D2}" type="pres">
      <dgm:prSet presAssocID="{9A8DD377-19A2-48B1-9DA1-1CD8AD42837A}" presName="nodeFirstNode" presStyleLbl="node1" presStyleIdx="0" presStyleCnt="5" custRadScaleRad="101899" custRadScaleInc="0">
        <dgm:presLayoutVars>
          <dgm:bulletEnabled val="1"/>
        </dgm:presLayoutVars>
      </dgm:prSet>
      <dgm:spPr/>
      <dgm:t>
        <a:bodyPr/>
        <a:lstStyle/>
        <a:p>
          <a:endParaRPr lang="en-GB"/>
        </a:p>
      </dgm:t>
    </dgm:pt>
    <dgm:pt modelId="{204F2AEC-9E30-4EE4-912E-B5728574B77A}" type="pres">
      <dgm:prSet presAssocID="{52DDE687-B804-4E44-A88D-401A7E962041}" presName="sibTransFirstNode" presStyleLbl="bgShp" presStyleIdx="0" presStyleCnt="1"/>
      <dgm:spPr/>
      <dgm:t>
        <a:bodyPr/>
        <a:lstStyle/>
        <a:p>
          <a:endParaRPr lang="en-GB"/>
        </a:p>
      </dgm:t>
    </dgm:pt>
    <dgm:pt modelId="{03EB29FC-2942-4C64-8D0F-C6A29FEDCFFB}" type="pres">
      <dgm:prSet presAssocID="{6A6E717B-6F76-4F09-A89E-38CDD8DB3AB5}" presName="nodeFollowingNodes" presStyleLbl="node1" presStyleIdx="1" presStyleCnt="5">
        <dgm:presLayoutVars>
          <dgm:bulletEnabled val="1"/>
        </dgm:presLayoutVars>
      </dgm:prSet>
      <dgm:spPr/>
      <dgm:t>
        <a:bodyPr/>
        <a:lstStyle/>
        <a:p>
          <a:endParaRPr lang="en-GB"/>
        </a:p>
      </dgm:t>
    </dgm:pt>
    <dgm:pt modelId="{838F94BE-DF83-475E-AFEB-8B7C197A82A5}" type="pres">
      <dgm:prSet presAssocID="{8329BE55-565D-4F68-A116-C32381D9C5CD}" presName="nodeFollowingNodes" presStyleLbl="node1" presStyleIdx="2" presStyleCnt="5" custScaleX="122590" custScaleY="119122" custRadScaleRad="99948" custRadScaleInc="-9278">
        <dgm:presLayoutVars>
          <dgm:bulletEnabled val="1"/>
        </dgm:presLayoutVars>
      </dgm:prSet>
      <dgm:spPr/>
      <dgm:t>
        <a:bodyPr/>
        <a:lstStyle/>
        <a:p>
          <a:endParaRPr lang="en-GB"/>
        </a:p>
      </dgm:t>
    </dgm:pt>
    <dgm:pt modelId="{BCA6B21D-C890-4D2C-9172-2458083870FC}" type="pres">
      <dgm:prSet presAssocID="{07210DA1-C08D-4279-AB14-87EDF118377D}" presName="nodeFollowingNodes" presStyleLbl="node1" presStyleIdx="3" presStyleCnt="5" custScaleX="100632" custScaleY="124146" custRadScaleRad="114555" custRadScaleInc="20060">
        <dgm:presLayoutVars>
          <dgm:bulletEnabled val="1"/>
        </dgm:presLayoutVars>
      </dgm:prSet>
      <dgm:spPr/>
      <dgm:t>
        <a:bodyPr/>
        <a:lstStyle/>
        <a:p>
          <a:endParaRPr lang="en-GB"/>
        </a:p>
      </dgm:t>
    </dgm:pt>
    <dgm:pt modelId="{9D5B20FB-EB62-45AB-8B19-D1EB7EA8A5AC}" type="pres">
      <dgm:prSet presAssocID="{D6F6C09D-A702-4F61-A287-06FB5777A8AD}" presName="nodeFollowingNodes" presStyleLbl="node1" presStyleIdx="4" presStyleCnt="5">
        <dgm:presLayoutVars>
          <dgm:bulletEnabled val="1"/>
        </dgm:presLayoutVars>
      </dgm:prSet>
      <dgm:spPr/>
      <dgm:t>
        <a:bodyPr/>
        <a:lstStyle/>
        <a:p>
          <a:endParaRPr lang="en-GB"/>
        </a:p>
      </dgm:t>
    </dgm:pt>
  </dgm:ptLst>
  <dgm:cxnLst>
    <dgm:cxn modelId="{3A70A9A2-D04B-414F-BC1F-6EA9201413D6}" type="presOf" srcId="{07210DA1-C08D-4279-AB14-87EDF118377D}" destId="{BCA6B21D-C890-4D2C-9172-2458083870FC}" srcOrd="0" destOrd="0" presId="urn:microsoft.com/office/officeart/2005/8/layout/cycle3"/>
    <dgm:cxn modelId="{EDAA7231-5BA9-41FA-B01D-EB89C5A1147A}" type="presOf" srcId="{8329BE55-565D-4F68-A116-C32381D9C5CD}" destId="{838F94BE-DF83-475E-AFEB-8B7C197A82A5}" srcOrd="0" destOrd="0" presId="urn:microsoft.com/office/officeart/2005/8/layout/cycle3"/>
    <dgm:cxn modelId="{BFEEC3C5-E252-480C-8A15-2BF99C10A68C}" type="presOf" srcId="{38DE4076-16EE-4A9E-B934-3C1176145E39}" destId="{80CE81DB-92FC-43DA-A20E-9C3FB163223A}" srcOrd="0" destOrd="0" presId="urn:microsoft.com/office/officeart/2005/8/layout/cycle3"/>
    <dgm:cxn modelId="{73D70AD2-AE2B-4880-93FC-7FF3AD4A0455}" srcId="{38DE4076-16EE-4A9E-B934-3C1176145E39}" destId="{D6F6C09D-A702-4F61-A287-06FB5777A8AD}" srcOrd="4" destOrd="0" parTransId="{6FE807CF-EBFA-42F4-AF74-DF1229BA5CFC}" sibTransId="{F92FC6C5-AE1C-4D91-9472-F45484EEB586}"/>
    <dgm:cxn modelId="{3700491D-3CC8-4CE0-AB00-B7B03523FCC8}" srcId="{38DE4076-16EE-4A9E-B934-3C1176145E39}" destId="{8329BE55-565D-4F68-A116-C32381D9C5CD}" srcOrd="2" destOrd="0" parTransId="{01566A12-E177-4D89-BA27-7AD11EC575D1}" sibTransId="{73DF9C9F-4902-48FF-BFA5-81E75FA45557}"/>
    <dgm:cxn modelId="{7DCD7C18-A847-43AC-854A-55A2F91B6ECF}" srcId="{38DE4076-16EE-4A9E-B934-3C1176145E39}" destId="{07210DA1-C08D-4279-AB14-87EDF118377D}" srcOrd="3" destOrd="0" parTransId="{2A6AB5D4-A9B1-4161-8487-2A481D6F3001}" sibTransId="{06092FCA-C874-4009-89AC-A10AF993E49D}"/>
    <dgm:cxn modelId="{89EF8B3A-8CBD-4F10-8C13-DCC2280ACA91}" srcId="{38DE4076-16EE-4A9E-B934-3C1176145E39}" destId="{6A6E717B-6F76-4F09-A89E-38CDD8DB3AB5}" srcOrd="1" destOrd="0" parTransId="{483EDF29-BACC-401E-9C66-72329CD21EA2}" sibTransId="{26B2A71A-16A7-49E8-AD52-193A47390901}"/>
    <dgm:cxn modelId="{A643081A-77E0-4EC0-82C3-2A50B97E9D61}" type="presOf" srcId="{52DDE687-B804-4E44-A88D-401A7E962041}" destId="{204F2AEC-9E30-4EE4-912E-B5728574B77A}" srcOrd="0" destOrd="0" presId="urn:microsoft.com/office/officeart/2005/8/layout/cycle3"/>
    <dgm:cxn modelId="{73621DE9-0D49-4B7C-8614-A38ED9F4CF4C}" type="presOf" srcId="{9A8DD377-19A2-48B1-9DA1-1CD8AD42837A}" destId="{1B6C8F65-AECC-4A4C-BAB6-76CE6D1592D2}" srcOrd="0" destOrd="0" presId="urn:microsoft.com/office/officeart/2005/8/layout/cycle3"/>
    <dgm:cxn modelId="{738A2A8D-628F-4C08-A968-1646C5C760EF}" type="presOf" srcId="{D6F6C09D-A702-4F61-A287-06FB5777A8AD}" destId="{9D5B20FB-EB62-45AB-8B19-D1EB7EA8A5AC}" srcOrd="0" destOrd="0" presId="urn:microsoft.com/office/officeart/2005/8/layout/cycle3"/>
    <dgm:cxn modelId="{E5501A0E-3306-443C-9792-A86B42FADD8A}" srcId="{38DE4076-16EE-4A9E-B934-3C1176145E39}" destId="{9A8DD377-19A2-48B1-9DA1-1CD8AD42837A}" srcOrd="0" destOrd="0" parTransId="{7EC72694-9622-42F6-B45A-2D7546575BEB}" sibTransId="{52DDE687-B804-4E44-A88D-401A7E962041}"/>
    <dgm:cxn modelId="{EB79DFCB-5640-435A-9B10-BB785E3D5E59}" type="presOf" srcId="{6A6E717B-6F76-4F09-A89E-38CDD8DB3AB5}" destId="{03EB29FC-2942-4C64-8D0F-C6A29FEDCFFB}" srcOrd="0" destOrd="0" presId="urn:microsoft.com/office/officeart/2005/8/layout/cycle3"/>
    <dgm:cxn modelId="{DEA987D4-739F-483F-8549-B5BB8581845A}" type="presParOf" srcId="{80CE81DB-92FC-43DA-A20E-9C3FB163223A}" destId="{327C521C-112F-4AA1-BEC8-7082673B4463}" srcOrd="0" destOrd="0" presId="urn:microsoft.com/office/officeart/2005/8/layout/cycle3"/>
    <dgm:cxn modelId="{6B94B332-0BC1-4E4B-A933-E0C28CF55B5F}" type="presParOf" srcId="{327C521C-112F-4AA1-BEC8-7082673B4463}" destId="{1B6C8F65-AECC-4A4C-BAB6-76CE6D1592D2}" srcOrd="0" destOrd="0" presId="urn:microsoft.com/office/officeart/2005/8/layout/cycle3"/>
    <dgm:cxn modelId="{5716B40A-E48D-4A28-9926-E0A8222A5C96}" type="presParOf" srcId="{327C521C-112F-4AA1-BEC8-7082673B4463}" destId="{204F2AEC-9E30-4EE4-912E-B5728574B77A}" srcOrd="1" destOrd="0" presId="urn:microsoft.com/office/officeart/2005/8/layout/cycle3"/>
    <dgm:cxn modelId="{36A33D8E-F027-417D-A6DF-5B3DABB39B28}" type="presParOf" srcId="{327C521C-112F-4AA1-BEC8-7082673B4463}" destId="{03EB29FC-2942-4C64-8D0F-C6A29FEDCFFB}" srcOrd="2" destOrd="0" presId="urn:microsoft.com/office/officeart/2005/8/layout/cycle3"/>
    <dgm:cxn modelId="{34609F96-8276-462D-93B8-1121BD53AE1A}" type="presParOf" srcId="{327C521C-112F-4AA1-BEC8-7082673B4463}" destId="{838F94BE-DF83-475E-AFEB-8B7C197A82A5}" srcOrd="3" destOrd="0" presId="urn:microsoft.com/office/officeart/2005/8/layout/cycle3"/>
    <dgm:cxn modelId="{45220BFD-738A-469D-9DE4-F1262BA83862}" type="presParOf" srcId="{327C521C-112F-4AA1-BEC8-7082673B4463}" destId="{BCA6B21D-C890-4D2C-9172-2458083870FC}" srcOrd="4" destOrd="0" presId="urn:microsoft.com/office/officeart/2005/8/layout/cycle3"/>
    <dgm:cxn modelId="{AF4FC739-E7DB-4E69-B863-6508C66443C9}" type="presParOf" srcId="{327C521C-112F-4AA1-BEC8-7082673B4463}" destId="{9D5B20FB-EB62-45AB-8B19-D1EB7EA8A5AC}"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8AEFFC-9244-402E-BB43-CDA055A3744D}" type="doc">
      <dgm:prSet loTypeId="urn:microsoft.com/office/officeart/2005/8/layout/pyramid1" loCatId="pyramid" qsTypeId="urn:microsoft.com/office/officeart/2005/8/quickstyle/3d4" qsCatId="3D" csTypeId="urn:microsoft.com/office/officeart/2005/8/colors/accent6_3" csCatId="accent6" phldr="1"/>
      <dgm:spPr/>
    </dgm:pt>
    <dgm:pt modelId="{2B73ADF1-AEEA-4072-8740-36448C7670A6}">
      <dgm:prSet phldrT="[Text]"/>
      <dgm:spPr/>
      <dgm:t>
        <a:bodyPr/>
        <a:lstStyle/>
        <a:p>
          <a:r>
            <a:rPr lang="en-GB" dirty="0" smtClean="0"/>
            <a:t>Communication to data subjects</a:t>
          </a:r>
          <a:endParaRPr lang="en-GB" dirty="0"/>
        </a:p>
      </dgm:t>
    </dgm:pt>
    <dgm:pt modelId="{69971893-EE73-4E08-B5A7-BCDD00FF55A9}" type="parTrans" cxnId="{BC276300-655C-41A7-BF59-DBF03FDAF24F}">
      <dgm:prSet/>
      <dgm:spPr/>
      <dgm:t>
        <a:bodyPr/>
        <a:lstStyle/>
        <a:p>
          <a:endParaRPr lang="en-GB"/>
        </a:p>
      </dgm:t>
    </dgm:pt>
    <dgm:pt modelId="{AE8EA772-23F1-4CF9-8BE5-0B179B3C3251}" type="sibTrans" cxnId="{BC276300-655C-41A7-BF59-DBF03FDAF24F}">
      <dgm:prSet/>
      <dgm:spPr/>
      <dgm:t>
        <a:bodyPr/>
        <a:lstStyle/>
        <a:p>
          <a:endParaRPr lang="en-GB"/>
        </a:p>
      </dgm:t>
    </dgm:pt>
    <dgm:pt modelId="{7DB4BDB9-936D-4E5E-8F14-4C2562980A92}">
      <dgm:prSet phldrT="[Text]"/>
      <dgm:spPr/>
      <dgm:t>
        <a:bodyPr/>
        <a:lstStyle/>
        <a:p>
          <a:r>
            <a:rPr lang="en-GB" dirty="0" smtClean="0"/>
            <a:t>Notification to the EDPS</a:t>
          </a:r>
          <a:endParaRPr lang="en-GB" dirty="0"/>
        </a:p>
      </dgm:t>
    </dgm:pt>
    <dgm:pt modelId="{D62E375A-B4DB-49DC-9443-1E5170592620}" type="parTrans" cxnId="{356DA483-39DE-4686-870A-EF6C00D63384}">
      <dgm:prSet/>
      <dgm:spPr/>
      <dgm:t>
        <a:bodyPr/>
        <a:lstStyle/>
        <a:p>
          <a:endParaRPr lang="en-GB"/>
        </a:p>
      </dgm:t>
    </dgm:pt>
    <dgm:pt modelId="{306CAC55-B0D6-4083-8684-86C9735696BC}" type="sibTrans" cxnId="{356DA483-39DE-4686-870A-EF6C00D63384}">
      <dgm:prSet/>
      <dgm:spPr/>
      <dgm:t>
        <a:bodyPr/>
        <a:lstStyle/>
        <a:p>
          <a:endParaRPr lang="en-GB"/>
        </a:p>
      </dgm:t>
    </dgm:pt>
    <dgm:pt modelId="{961606CF-6966-4A5A-B654-92CE19EDA8AA}">
      <dgm:prSet phldrT="[Text]"/>
      <dgm:spPr/>
      <dgm:t>
        <a:bodyPr/>
        <a:lstStyle/>
        <a:p>
          <a:r>
            <a:rPr lang="en-GB" dirty="0" smtClean="0"/>
            <a:t>Accountability &amp; Security</a:t>
          </a:r>
          <a:endParaRPr lang="en-GB" dirty="0"/>
        </a:p>
      </dgm:t>
    </dgm:pt>
    <dgm:pt modelId="{0208DAC9-768C-4E67-B40C-CEB414DE79DB}" type="parTrans" cxnId="{65198901-4A76-4B9D-BC7E-ED8182B5486A}">
      <dgm:prSet/>
      <dgm:spPr/>
      <dgm:t>
        <a:bodyPr/>
        <a:lstStyle/>
        <a:p>
          <a:endParaRPr lang="en-GB"/>
        </a:p>
      </dgm:t>
    </dgm:pt>
    <dgm:pt modelId="{1346543D-D490-4C46-9C1F-54FDA7A0F63F}" type="sibTrans" cxnId="{65198901-4A76-4B9D-BC7E-ED8182B5486A}">
      <dgm:prSet/>
      <dgm:spPr/>
      <dgm:t>
        <a:bodyPr/>
        <a:lstStyle/>
        <a:p>
          <a:endParaRPr lang="en-GB"/>
        </a:p>
      </dgm:t>
    </dgm:pt>
    <dgm:pt modelId="{A6EFFF72-B6D8-4A83-88ED-AD9163A3FE48}" type="pres">
      <dgm:prSet presAssocID="{CB8AEFFC-9244-402E-BB43-CDA055A3744D}" presName="Name0" presStyleCnt="0">
        <dgm:presLayoutVars>
          <dgm:dir/>
          <dgm:animLvl val="lvl"/>
          <dgm:resizeHandles val="exact"/>
        </dgm:presLayoutVars>
      </dgm:prSet>
      <dgm:spPr/>
    </dgm:pt>
    <dgm:pt modelId="{7C82E137-1CE9-4844-93E3-C0545A8B2B30}" type="pres">
      <dgm:prSet presAssocID="{2B73ADF1-AEEA-4072-8740-36448C7670A6}" presName="Name8" presStyleCnt="0"/>
      <dgm:spPr/>
    </dgm:pt>
    <dgm:pt modelId="{5EEFC9D9-0D02-4F06-88C4-BAE58FFC0375}" type="pres">
      <dgm:prSet presAssocID="{2B73ADF1-AEEA-4072-8740-36448C7670A6}" presName="level" presStyleLbl="node1" presStyleIdx="0" presStyleCnt="3" custLinFactNeighborX="388" custLinFactNeighborY="1165">
        <dgm:presLayoutVars>
          <dgm:chMax val="1"/>
          <dgm:bulletEnabled val="1"/>
        </dgm:presLayoutVars>
      </dgm:prSet>
      <dgm:spPr/>
      <dgm:t>
        <a:bodyPr/>
        <a:lstStyle/>
        <a:p>
          <a:endParaRPr lang="en-GB"/>
        </a:p>
      </dgm:t>
    </dgm:pt>
    <dgm:pt modelId="{41958DB1-EE46-4E73-825F-B7861B1ABE41}" type="pres">
      <dgm:prSet presAssocID="{2B73ADF1-AEEA-4072-8740-36448C7670A6}" presName="levelTx" presStyleLbl="revTx" presStyleIdx="0" presStyleCnt="0">
        <dgm:presLayoutVars>
          <dgm:chMax val="1"/>
          <dgm:bulletEnabled val="1"/>
        </dgm:presLayoutVars>
      </dgm:prSet>
      <dgm:spPr/>
      <dgm:t>
        <a:bodyPr/>
        <a:lstStyle/>
        <a:p>
          <a:endParaRPr lang="en-GB"/>
        </a:p>
      </dgm:t>
    </dgm:pt>
    <dgm:pt modelId="{FCB3F0F1-6E25-4C46-9309-AE9EAAC30F24}" type="pres">
      <dgm:prSet presAssocID="{7DB4BDB9-936D-4E5E-8F14-4C2562980A92}" presName="Name8" presStyleCnt="0"/>
      <dgm:spPr/>
    </dgm:pt>
    <dgm:pt modelId="{0625E28E-F871-4047-96F2-212005151504}" type="pres">
      <dgm:prSet presAssocID="{7DB4BDB9-936D-4E5E-8F14-4C2562980A92}" presName="level" presStyleLbl="node1" presStyleIdx="1" presStyleCnt="3" custLinFactNeighborX="143" custLinFactNeighborY="2160">
        <dgm:presLayoutVars>
          <dgm:chMax val="1"/>
          <dgm:bulletEnabled val="1"/>
        </dgm:presLayoutVars>
      </dgm:prSet>
      <dgm:spPr/>
      <dgm:t>
        <a:bodyPr/>
        <a:lstStyle/>
        <a:p>
          <a:endParaRPr lang="en-GB"/>
        </a:p>
      </dgm:t>
    </dgm:pt>
    <dgm:pt modelId="{421B2870-8334-4FF2-838F-CB9160AC4585}" type="pres">
      <dgm:prSet presAssocID="{7DB4BDB9-936D-4E5E-8F14-4C2562980A92}" presName="levelTx" presStyleLbl="revTx" presStyleIdx="0" presStyleCnt="0">
        <dgm:presLayoutVars>
          <dgm:chMax val="1"/>
          <dgm:bulletEnabled val="1"/>
        </dgm:presLayoutVars>
      </dgm:prSet>
      <dgm:spPr/>
      <dgm:t>
        <a:bodyPr/>
        <a:lstStyle/>
        <a:p>
          <a:endParaRPr lang="en-GB"/>
        </a:p>
      </dgm:t>
    </dgm:pt>
    <dgm:pt modelId="{BE85027C-541D-4201-8595-3A5B09CC6CDC}" type="pres">
      <dgm:prSet presAssocID="{961606CF-6966-4A5A-B654-92CE19EDA8AA}" presName="Name8" presStyleCnt="0"/>
      <dgm:spPr/>
    </dgm:pt>
    <dgm:pt modelId="{DC766D9B-BB85-4ED6-918A-7477A969CD89}" type="pres">
      <dgm:prSet presAssocID="{961606CF-6966-4A5A-B654-92CE19EDA8AA}" presName="level" presStyleLbl="node1" presStyleIdx="2" presStyleCnt="3">
        <dgm:presLayoutVars>
          <dgm:chMax val="1"/>
          <dgm:bulletEnabled val="1"/>
        </dgm:presLayoutVars>
      </dgm:prSet>
      <dgm:spPr/>
      <dgm:t>
        <a:bodyPr/>
        <a:lstStyle/>
        <a:p>
          <a:endParaRPr lang="en-GB"/>
        </a:p>
      </dgm:t>
    </dgm:pt>
    <dgm:pt modelId="{4DD7AC3B-D9B1-41ED-BC9C-6AA21353083C}" type="pres">
      <dgm:prSet presAssocID="{961606CF-6966-4A5A-B654-92CE19EDA8AA}" presName="levelTx" presStyleLbl="revTx" presStyleIdx="0" presStyleCnt="0">
        <dgm:presLayoutVars>
          <dgm:chMax val="1"/>
          <dgm:bulletEnabled val="1"/>
        </dgm:presLayoutVars>
      </dgm:prSet>
      <dgm:spPr/>
      <dgm:t>
        <a:bodyPr/>
        <a:lstStyle/>
        <a:p>
          <a:endParaRPr lang="en-GB"/>
        </a:p>
      </dgm:t>
    </dgm:pt>
  </dgm:ptLst>
  <dgm:cxnLst>
    <dgm:cxn modelId="{BC276300-655C-41A7-BF59-DBF03FDAF24F}" srcId="{CB8AEFFC-9244-402E-BB43-CDA055A3744D}" destId="{2B73ADF1-AEEA-4072-8740-36448C7670A6}" srcOrd="0" destOrd="0" parTransId="{69971893-EE73-4E08-B5A7-BCDD00FF55A9}" sibTransId="{AE8EA772-23F1-4CF9-8BE5-0B179B3C3251}"/>
    <dgm:cxn modelId="{8B31D463-C3D2-4BC9-BE9C-2EDA1545F692}" type="presOf" srcId="{2B73ADF1-AEEA-4072-8740-36448C7670A6}" destId="{41958DB1-EE46-4E73-825F-B7861B1ABE41}" srcOrd="1" destOrd="0" presId="urn:microsoft.com/office/officeart/2005/8/layout/pyramid1"/>
    <dgm:cxn modelId="{65198901-4A76-4B9D-BC7E-ED8182B5486A}" srcId="{CB8AEFFC-9244-402E-BB43-CDA055A3744D}" destId="{961606CF-6966-4A5A-B654-92CE19EDA8AA}" srcOrd="2" destOrd="0" parTransId="{0208DAC9-768C-4E67-B40C-CEB414DE79DB}" sibTransId="{1346543D-D490-4C46-9C1F-54FDA7A0F63F}"/>
    <dgm:cxn modelId="{E04D6518-6798-45BD-960F-2900D2CA8A4C}" type="presOf" srcId="{7DB4BDB9-936D-4E5E-8F14-4C2562980A92}" destId="{421B2870-8334-4FF2-838F-CB9160AC4585}" srcOrd="1" destOrd="0" presId="urn:microsoft.com/office/officeart/2005/8/layout/pyramid1"/>
    <dgm:cxn modelId="{599A5F01-DF02-4791-8E9E-2DBCEF0CA968}" type="presOf" srcId="{961606CF-6966-4A5A-B654-92CE19EDA8AA}" destId="{DC766D9B-BB85-4ED6-918A-7477A969CD89}" srcOrd="0" destOrd="0" presId="urn:microsoft.com/office/officeart/2005/8/layout/pyramid1"/>
    <dgm:cxn modelId="{9BCDF69C-1ED7-49F5-9C51-57FE0360DC8F}" type="presOf" srcId="{7DB4BDB9-936D-4E5E-8F14-4C2562980A92}" destId="{0625E28E-F871-4047-96F2-212005151504}" srcOrd="0" destOrd="0" presId="urn:microsoft.com/office/officeart/2005/8/layout/pyramid1"/>
    <dgm:cxn modelId="{473DC45C-5C53-4060-9D98-8B72E81CC644}" type="presOf" srcId="{CB8AEFFC-9244-402E-BB43-CDA055A3744D}" destId="{A6EFFF72-B6D8-4A83-88ED-AD9163A3FE48}" srcOrd="0" destOrd="0" presId="urn:microsoft.com/office/officeart/2005/8/layout/pyramid1"/>
    <dgm:cxn modelId="{35755DCF-2215-4CC3-8988-65CEBE88C271}" type="presOf" srcId="{961606CF-6966-4A5A-B654-92CE19EDA8AA}" destId="{4DD7AC3B-D9B1-41ED-BC9C-6AA21353083C}" srcOrd="1" destOrd="0" presId="urn:microsoft.com/office/officeart/2005/8/layout/pyramid1"/>
    <dgm:cxn modelId="{0DBA1850-23E2-4585-B33E-010B291DE8F6}" type="presOf" srcId="{2B73ADF1-AEEA-4072-8740-36448C7670A6}" destId="{5EEFC9D9-0D02-4F06-88C4-BAE58FFC0375}" srcOrd="0" destOrd="0" presId="urn:microsoft.com/office/officeart/2005/8/layout/pyramid1"/>
    <dgm:cxn modelId="{356DA483-39DE-4686-870A-EF6C00D63384}" srcId="{CB8AEFFC-9244-402E-BB43-CDA055A3744D}" destId="{7DB4BDB9-936D-4E5E-8F14-4C2562980A92}" srcOrd="1" destOrd="0" parTransId="{D62E375A-B4DB-49DC-9443-1E5170592620}" sibTransId="{306CAC55-B0D6-4083-8684-86C9735696BC}"/>
    <dgm:cxn modelId="{A41DF9EF-7FE3-47AB-89C2-DE49D011C1C2}" type="presParOf" srcId="{A6EFFF72-B6D8-4A83-88ED-AD9163A3FE48}" destId="{7C82E137-1CE9-4844-93E3-C0545A8B2B30}" srcOrd="0" destOrd="0" presId="urn:microsoft.com/office/officeart/2005/8/layout/pyramid1"/>
    <dgm:cxn modelId="{AC084AE7-DD4F-4456-9A8E-04A4FA13EC0B}" type="presParOf" srcId="{7C82E137-1CE9-4844-93E3-C0545A8B2B30}" destId="{5EEFC9D9-0D02-4F06-88C4-BAE58FFC0375}" srcOrd="0" destOrd="0" presId="urn:microsoft.com/office/officeart/2005/8/layout/pyramid1"/>
    <dgm:cxn modelId="{82348A4D-E64E-4C5C-8341-2C64FEFF1CB7}" type="presParOf" srcId="{7C82E137-1CE9-4844-93E3-C0545A8B2B30}" destId="{41958DB1-EE46-4E73-825F-B7861B1ABE41}" srcOrd="1" destOrd="0" presId="urn:microsoft.com/office/officeart/2005/8/layout/pyramid1"/>
    <dgm:cxn modelId="{95DDB2A7-E216-4B80-9C91-EC7B1F83245B}" type="presParOf" srcId="{A6EFFF72-B6D8-4A83-88ED-AD9163A3FE48}" destId="{FCB3F0F1-6E25-4C46-9309-AE9EAAC30F24}" srcOrd="1" destOrd="0" presId="urn:microsoft.com/office/officeart/2005/8/layout/pyramid1"/>
    <dgm:cxn modelId="{AD427030-6CC8-4900-A853-8D7E0A43C32D}" type="presParOf" srcId="{FCB3F0F1-6E25-4C46-9309-AE9EAAC30F24}" destId="{0625E28E-F871-4047-96F2-212005151504}" srcOrd="0" destOrd="0" presId="urn:microsoft.com/office/officeart/2005/8/layout/pyramid1"/>
    <dgm:cxn modelId="{021B4A30-F18E-44A0-9764-4311EE84E7A9}" type="presParOf" srcId="{FCB3F0F1-6E25-4C46-9309-AE9EAAC30F24}" destId="{421B2870-8334-4FF2-838F-CB9160AC4585}" srcOrd="1" destOrd="0" presId="urn:microsoft.com/office/officeart/2005/8/layout/pyramid1"/>
    <dgm:cxn modelId="{47B57EDC-6029-4438-9BF7-C5EF4F0EE4A4}" type="presParOf" srcId="{A6EFFF72-B6D8-4A83-88ED-AD9163A3FE48}" destId="{BE85027C-541D-4201-8595-3A5B09CC6CDC}" srcOrd="2" destOrd="0" presId="urn:microsoft.com/office/officeart/2005/8/layout/pyramid1"/>
    <dgm:cxn modelId="{47D45C54-DAFC-40E4-90D5-42F0ECCEBBBE}" type="presParOf" srcId="{BE85027C-541D-4201-8595-3A5B09CC6CDC}" destId="{DC766D9B-BB85-4ED6-918A-7477A969CD89}" srcOrd="0" destOrd="0" presId="urn:microsoft.com/office/officeart/2005/8/layout/pyramid1"/>
    <dgm:cxn modelId="{E2129B53-021D-45D0-86EF-7617D510C595}" type="presParOf" srcId="{BE85027C-541D-4201-8595-3A5B09CC6CDC}" destId="{4DD7AC3B-D9B1-41ED-BC9C-6AA21353083C}"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10BB4C-7F33-4FBE-8889-5894F080F8ED}" type="doc">
      <dgm:prSet loTypeId="urn:microsoft.com/office/officeart/2005/8/layout/process2" loCatId="process" qsTypeId="urn:microsoft.com/office/officeart/2005/8/quickstyle/simple3" qsCatId="simple" csTypeId="urn:microsoft.com/office/officeart/2005/8/colors/accent2_2" csCatId="accent2" phldr="1"/>
      <dgm:spPr/>
    </dgm:pt>
    <dgm:pt modelId="{D7A412C0-C2DA-4244-8F64-88F9551BE879}">
      <dgm:prSet phldrT="[Text]"/>
      <dgm:spPr/>
      <dgm:t>
        <a:bodyPr/>
        <a:lstStyle/>
        <a:p>
          <a:r>
            <a:rPr lang="en-GB" dirty="0" smtClean="0"/>
            <a:t>Always</a:t>
          </a:r>
          <a:endParaRPr lang="en-GB" dirty="0"/>
        </a:p>
      </dgm:t>
    </dgm:pt>
    <dgm:pt modelId="{096B2092-37B5-4240-B1D8-D8998C5204D5}" type="parTrans" cxnId="{1DD62429-5CF1-417A-8D95-EEC5C3D26D29}">
      <dgm:prSet/>
      <dgm:spPr/>
      <dgm:t>
        <a:bodyPr/>
        <a:lstStyle/>
        <a:p>
          <a:endParaRPr lang="en-GB"/>
        </a:p>
      </dgm:t>
    </dgm:pt>
    <dgm:pt modelId="{783D3FEC-0F43-451B-BEC9-C6480645551B}" type="sibTrans" cxnId="{1DD62429-5CF1-417A-8D95-EEC5C3D26D29}">
      <dgm:prSet/>
      <dgm:spPr/>
      <dgm:t>
        <a:bodyPr/>
        <a:lstStyle/>
        <a:p>
          <a:endParaRPr lang="en-GB"/>
        </a:p>
      </dgm:t>
    </dgm:pt>
    <dgm:pt modelId="{E98135F8-1198-4AF2-9BE1-C641334CDB9D}">
      <dgm:prSet phldrT="[Text]"/>
      <dgm:spPr/>
      <dgm:t>
        <a:bodyPr/>
        <a:lstStyle/>
        <a:p>
          <a:r>
            <a:rPr lang="en-GB" dirty="0" smtClean="0"/>
            <a:t>Risk</a:t>
          </a:r>
          <a:endParaRPr lang="en-GB" dirty="0"/>
        </a:p>
      </dgm:t>
    </dgm:pt>
    <dgm:pt modelId="{81E00D46-5D90-4E8B-970B-4F7365EC3799}" type="parTrans" cxnId="{89F7DC93-6DE9-4909-8A42-5DD4F0A44746}">
      <dgm:prSet/>
      <dgm:spPr/>
      <dgm:t>
        <a:bodyPr/>
        <a:lstStyle/>
        <a:p>
          <a:endParaRPr lang="en-GB"/>
        </a:p>
      </dgm:t>
    </dgm:pt>
    <dgm:pt modelId="{889DF4D1-E3E7-415C-8F4A-91C4F5B229AB}" type="sibTrans" cxnId="{89F7DC93-6DE9-4909-8A42-5DD4F0A44746}">
      <dgm:prSet/>
      <dgm:spPr/>
      <dgm:t>
        <a:bodyPr/>
        <a:lstStyle/>
        <a:p>
          <a:endParaRPr lang="en-GB"/>
        </a:p>
      </dgm:t>
    </dgm:pt>
    <dgm:pt modelId="{CC595651-62F6-4205-A3C3-9D69D20844A2}">
      <dgm:prSet phldrT="[Text]"/>
      <dgm:spPr/>
      <dgm:t>
        <a:bodyPr/>
        <a:lstStyle/>
        <a:p>
          <a:r>
            <a:rPr lang="en-GB" dirty="0" smtClean="0"/>
            <a:t>High risk</a:t>
          </a:r>
          <a:endParaRPr lang="en-GB" dirty="0"/>
        </a:p>
      </dgm:t>
    </dgm:pt>
    <dgm:pt modelId="{72334A08-00C5-40A5-A9C5-5962FFDFF595}" type="parTrans" cxnId="{60E91E4B-6848-4B3B-BC9A-E1AAF4DEE8BC}">
      <dgm:prSet/>
      <dgm:spPr/>
      <dgm:t>
        <a:bodyPr/>
        <a:lstStyle/>
        <a:p>
          <a:endParaRPr lang="en-GB"/>
        </a:p>
      </dgm:t>
    </dgm:pt>
    <dgm:pt modelId="{2D578AD8-2BE8-4AC4-89C3-CB23A6964FB1}" type="sibTrans" cxnId="{60E91E4B-6848-4B3B-BC9A-E1AAF4DEE8BC}">
      <dgm:prSet/>
      <dgm:spPr/>
      <dgm:t>
        <a:bodyPr/>
        <a:lstStyle/>
        <a:p>
          <a:endParaRPr lang="en-GB"/>
        </a:p>
      </dgm:t>
    </dgm:pt>
    <dgm:pt modelId="{2CFC001F-AE6E-499B-B966-0009FE9A6994}" type="pres">
      <dgm:prSet presAssocID="{1110BB4C-7F33-4FBE-8889-5894F080F8ED}" presName="linearFlow" presStyleCnt="0">
        <dgm:presLayoutVars>
          <dgm:resizeHandles val="exact"/>
        </dgm:presLayoutVars>
      </dgm:prSet>
      <dgm:spPr/>
    </dgm:pt>
    <dgm:pt modelId="{BB2E1DE6-59FD-400F-9579-62CCF3F0EA60}" type="pres">
      <dgm:prSet presAssocID="{D7A412C0-C2DA-4244-8F64-88F9551BE879}" presName="node" presStyleLbl="node1" presStyleIdx="0" presStyleCnt="3" custScaleX="40678" custScaleY="38597" custLinFactX="-100000" custLinFactY="200000" custLinFactNeighborX="-116081" custLinFactNeighborY="226797">
        <dgm:presLayoutVars>
          <dgm:bulletEnabled val="1"/>
        </dgm:presLayoutVars>
      </dgm:prSet>
      <dgm:spPr/>
      <dgm:t>
        <a:bodyPr/>
        <a:lstStyle/>
        <a:p>
          <a:endParaRPr lang="en-GB"/>
        </a:p>
      </dgm:t>
    </dgm:pt>
    <dgm:pt modelId="{1F39888E-CB65-4002-8070-66206112BB65}" type="pres">
      <dgm:prSet presAssocID="{783D3FEC-0F43-451B-BEC9-C6480645551B}" presName="sibTrans" presStyleLbl="sibTrans2D1" presStyleIdx="0" presStyleCnt="2"/>
      <dgm:spPr/>
      <dgm:t>
        <a:bodyPr/>
        <a:lstStyle/>
        <a:p>
          <a:endParaRPr lang="en-GB"/>
        </a:p>
      </dgm:t>
    </dgm:pt>
    <dgm:pt modelId="{1C165E60-49E1-4CA7-8FBA-DEDCEEEF1CFA}" type="pres">
      <dgm:prSet presAssocID="{783D3FEC-0F43-451B-BEC9-C6480645551B}" presName="connectorText" presStyleLbl="sibTrans2D1" presStyleIdx="0" presStyleCnt="2"/>
      <dgm:spPr/>
      <dgm:t>
        <a:bodyPr/>
        <a:lstStyle/>
        <a:p>
          <a:endParaRPr lang="en-GB"/>
        </a:p>
      </dgm:t>
    </dgm:pt>
    <dgm:pt modelId="{24E9CEEA-5440-491C-97A5-2AE9656F75CD}" type="pres">
      <dgm:prSet presAssocID="{E98135F8-1198-4AF2-9BE1-C641334CDB9D}" presName="node" presStyleLbl="node1" presStyleIdx="1" presStyleCnt="3" custScaleX="40678" custScaleY="38597" custLinFactNeighborX="-73523" custLinFactNeighborY="547">
        <dgm:presLayoutVars>
          <dgm:bulletEnabled val="1"/>
        </dgm:presLayoutVars>
      </dgm:prSet>
      <dgm:spPr/>
      <dgm:t>
        <a:bodyPr/>
        <a:lstStyle/>
        <a:p>
          <a:endParaRPr lang="en-GB"/>
        </a:p>
      </dgm:t>
    </dgm:pt>
    <dgm:pt modelId="{D3D07CF9-9A76-464C-A195-871354EA70A5}" type="pres">
      <dgm:prSet presAssocID="{889DF4D1-E3E7-415C-8F4A-91C4F5B229AB}" presName="sibTrans" presStyleLbl="sibTrans2D1" presStyleIdx="1" presStyleCnt="2"/>
      <dgm:spPr/>
      <dgm:t>
        <a:bodyPr/>
        <a:lstStyle/>
        <a:p>
          <a:endParaRPr lang="en-GB"/>
        </a:p>
      </dgm:t>
    </dgm:pt>
    <dgm:pt modelId="{1741E922-4A3A-4E02-B3F0-9D1F5D6041DD}" type="pres">
      <dgm:prSet presAssocID="{889DF4D1-E3E7-415C-8F4A-91C4F5B229AB}" presName="connectorText" presStyleLbl="sibTrans2D1" presStyleIdx="1" presStyleCnt="2"/>
      <dgm:spPr/>
      <dgm:t>
        <a:bodyPr/>
        <a:lstStyle/>
        <a:p>
          <a:endParaRPr lang="en-GB"/>
        </a:p>
      </dgm:t>
    </dgm:pt>
    <dgm:pt modelId="{6864F5D4-DE93-4D15-94F3-0168B3012AF8}" type="pres">
      <dgm:prSet presAssocID="{CC595651-62F6-4205-A3C3-9D69D20844A2}" presName="node" presStyleLbl="node1" presStyleIdx="2" presStyleCnt="3" custScaleX="40678" custScaleY="38597" custLinFactX="-20052" custLinFactY="-200000" custLinFactNeighborX="-100000" custLinFactNeighborY="-200000">
        <dgm:presLayoutVars>
          <dgm:bulletEnabled val="1"/>
        </dgm:presLayoutVars>
      </dgm:prSet>
      <dgm:spPr/>
      <dgm:t>
        <a:bodyPr/>
        <a:lstStyle/>
        <a:p>
          <a:endParaRPr lang="en-GB"/>
        </a:p>
      </dgm:t>
    </dgm:pt>
  </dgm:ptLst>
  <dgm:cxnLst>
    <dgm:cxn modelId="{A9C92FD3-6DF6-4550-B4D8-6D1D10DA3D57}" type="presOf" srcId="{889DF4D1-E3E7-415C-8F4A-91C4F5B229AB}" destId="{1741E922-4A3A-4E02-B3F0-9D1F5D6041DD}" srcOrd="1" destOrd="0" presId="urn:microsoft.com/office/officeart/2005/8/layout/process2"/>
    <dgm:cxn modelId="{908DEE7E-9AE2-4132-AEF6-8EC814B9C4C7}" type="presOf" srcId="{889DF4D1-E3E7-415C-8F4A-91C4F5B229AB}" destId="{D3D07CF9-9A76-464C-A195-871354EA70A5}" srcOrd="0" destOrd="0" presId="urn:microsoft.com/office/officeart/2005/8/layout/process2"/>
    <dgm:cxn modelId="{EFBEAB20-1E75-4292-A4F5-F0E32C8A7527}" type="presOf" srcId="{783D3FEC-0F43-451B-BEC9-C6480645551B}" destId="{1F39888E-CB65-4002-8070-66206112BB65}" srcOrd="0" destOrd="0" presId="urn:microsoft.com/office/officeart/2005/8/layout/process2"/>
    <dgm:cxn modelId="{3A967851-D824-4B40-BB2C-A76A5DFCF55B}" type="presOf" srcId="{1110BB4C-7F33-4FBE-8889-5894F080F8ED}" destId="{2CFC001F-AE6E-499B-B966-0009FE9A6994}" srcOrd="0" destOrd="0" presId="urn:microsoft.com/office/officeart/2005/8/layout/process2"/>
    <dgm:cxn modelId="{60E91E4B-6848-4B3B-BC9A-E1AAF4DEE8BC}" srcId="{1110BB4C-7F33-4FBE-8889-5894F080F8ED}" destId="{CC595651-62F6-4205-A3C3-9D69D20844A2}" srcOrd="2" destOrd="0" parTransId="{72334A08-00C5-40A5-A9C5-5962FFDFF595}" sibTransId="{2D578AD8-2BE8-4AC4-89C3-CB23A6964FB1}"/>
    <dgm:cxn modelId="{89F7DC93-6DE9-4909-8A42-5DD4F0A44746}" srcId="{1110BB4C-7F33-4FBE-8889-5894F080F8ED}" destId="{E98135F8-1198-4AF2-9BE1-C641334CDB9D}" srcOrd="1" destOrd="0" parTransId="{81E00D46-5D90-4E8B-970B-4F7365EC3799}" sibTransId="{889DF4D1-E3E7-415C-8F4A-91C4F5B229AB}"/>
    <dgm:cxn modelId="{ECFC5459-E088-4559-977B-4530FF27B0B3}" type="presOf" srcId="{E98135F8-1198-4AF2-9BE1-C641334CDB9D}" destId="{24E9CEEA-5440-491C-97A5-2AE9656F75CD}" srcOrd="0" destOrd="0" presId="urn:microsoft.com/office/officeart/2005/8/layout/process2"/>
    <dgm:cxn modelId="{1DD62429-5CF1-417A-8D95-EEC5C3D26D29}" srcId="{1110BB4C-7F33-4FBE-8889-5894F080F8ED}" destId="{D7A412C0-C2DA-4244-8F64-88F9551BE879}" srcOrd="0" destOrd="0" parTransId="{096B2092-37B5-4240-B1D8-D8998C5204D5}" sibTransId="{783D3FEC-0F43-451B-BEC9-C6480645551B}"/>
    <dgm:cxn modelId="{CA7E5567-483B-4DEA-A07C-5A02D2F94401}" type="presOf" srcId="{CC595651-62F6-4205-A3C3-9D69D20844A2}" destId="{6864F5D4-DE93-4D15-94F3-0168B3012AF8}" srcOrd="0" destOrd="0" presId="urn:microsoft.com/office/officeart/2005/8/layout/process2"/>
    <dgm:cxn modelId="{BA2A2BC4-4F4D-49E5-BA53-CAAC96883E98}" type="presOf" srcId="{D7A412C0-C2DA-4244-8F64-88F9551BE879}" destId="{BB2E1DE6-59FD-400F-9579-62CCF3F0EA60}" srcOrd="0" destOrd="0" presId="urn:microsoft.com/office/officeart/2005/8/layout/process2"/>
    <dgm:cxn modelId="{D2CBAE3E-B9A6-4B6D-A873-BF3F36A48E2B}" type="presOf" srcId="{783D3FEC-0F43-451B-BEC9-C6480645551B}" destId="{1C165E60-49E1-4CA7-8FBA-DEDCEEEF1CFA}" srcOrd="1" destOrd="0" presId="urn:microsoft.com/office/officeart/2005/8/layout/process2"/>
    <dgm:cxn modelId="{6558A907-C1A1-4FCC-9E4F-054ED4080E67}" type="presParOf" srcId="{2CFC001F-AE6E-499B-B966-0009FE9A6994}" destId="{BB2E1DE6-59FD-400F-9579-62CCF3F0EA60}" srcOrd="0" destOrd="0" presId="urn:microsoft.com/office/officeart/2005/8/layout/process2"/>
    <dgm:cxn modelId="{11618CD6-221B-417E-AB22-64C13C921015}" type="presParOf" srcId="{2CFC001F-AE6E-499B-B966-0009FE9A6994}" destId="{1F39888E-CB65-4002-8070-66206112BB65}" srcOrd="1" destOrd="0" presId="urn:microsoft.com/office/officeart/2005/8/layout/process2"/>
    <dgm:cxn modelId="{79DC1145-98F3-4B01-B9F8-1B7F95F2AC4D}" type="presParOf" srcId="{1F39888E-CB65-4002-8070-66206112BB65}" destId="{1C165E60-49E1-4CA7-8FBA-DEDCEEEF1CFA}" srcOrd="0" destOrd="0" presId="urn:microsoft.com/office/officeart/2005/8/layout/process2"/>
    <dgm:cxn modelId="{CCCE6768-2F71-48BE-B4A3-7B2B3EF2C30D}" type="presParOf" srcId="{2CFC001F-AE6E-499B-B966-0009FE9A6994}" destId="{24E9CEEA-5440-491C-97A5-2AE9656F75CD}" srcOrd="2" destOrd="0" presId="urn:microsoft.com/office/officeart/2005/8/layout/process2"/>
    <dgm:cxn modelId="{AE77EE3F-324F-4005-9C79-6DB1CEBE8C93}" type="presParOf" srcId="{2CFC001F-AE6E-499B-B966-0009FE9A6994}" destId="{D3D07CF9-9A76-464C-A195-871354EA70A5}" srcOrd="3" destOrd="0" presId="urn:microsoft.com/office/officeart/2005/8/layout/process2"/>
    <dgm:cxn modelId="{F0814C4B-2CBB-4DC3-9C6C-0614B953B9ED}" type="presParOf" srcId="{D3D07CF9-9A76-464C-A195-871354EA70A5}" destId="{1741E922-4A3A-4E02-B3F0-9D1F5D6041DD}" srcOrd="0" destOrd="0" presId="urn:microsoft.com/office/officeart/2005/8/layout/process2"/>
    <dgm:cxn modelId="{7FAF1E34-EB88-4A74-A217-753CE2A0A425}" type="presParOf" srcId="{2CFC001F-AE6E-499B-B966-0009FE9A6994}" destId="{6864F5D4-DE93-4D15-94F3-0168B3012AF8}" srcOrd="4" destOrd="0" presId="urn:microsoft.com/office/officeart/2005/8/layout/process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F2AEC-9E30-4EE4-912E-B5728574B77A}">
      <dsp:nvSpPr>
        <dsp:cNvPr id="0" name=""/>
        <dsp:cNvSpPr/>
      </dsp:nvSpPr>
      <dsp:spPr>
        <a:xfrm>
          <a:off x="1020730" y="-78412"/>
          <a:ext cx="4054539" cy="4054539"/>
        </a:xfrm>
        <a:prstGeom prst="circularArrow">
          <a:avLst>
            <a:gd name="adj1" fmla="val 5544"/>
            <a:gd name="adj2" fmla="val 330680"/>
            <a:gd name="adj3" fmla="val 13815233"/>
            <a:gd name="adj4" fmla="val 17362087"/>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6C8F65-AECC-4A4C-BAB6-76CE6D1592D2}">
      <dsp:nvSpPr>
        <dsp:cNvPr id="0" name=""/>
        <dsp:cNvSpPr/>
      </dsp:nvSpPr>
      <dsp:spPr>
        <a:xfrm>
          <a:off x="2114847" y="-54814"/>
          <a:ext cx="1866304" cy="933152"/>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baseline="0" dirty="0" smtClean="0"/>
            <a:t>Plan &amp; Preparation</a:t>
          </a:r>
          <a:endParaRPr lang="en-GB" sz="2000" kern="1200" baseline="0" dirty="0"/>
        </a:p>
      </dsp:txBody>
      <dsp:txXfrm>
        <a:off x="2160400" y="-9261"/>
        <a:ext cx="1775198" cy="842046"/>
      </dsp:txXfrm>
    </dsp:sp>
    <dsp:sp modelId="{03EB29FC-2942-4C64-8D0F-C6A29FEDCFFB}">
      <dsp:nvSpPr>
        <dsp:cNvPr id="0" name=""/>
        <dsp:cNvSpPr/>
      </dsp:nvSpPr>
      <dsp:spPr>
        <a:xfrm>
          <a:off x="3759238" y="1139905"/>
          <a:ext cx="1866304" cy="933152"/>
        </a:xfrm>
        <a:prstGeom prst="roundRect">
          <a:avLst/>
        </a:prstGeom>
        <a:solidFill>
          <a:schemeClr val="accent2">
            <a:shade val="80000"/>
            <a:hueOff val="-8968"/>
            <a:satOff val="-1006"/>
            <a:lumOff val="64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baseline="0" dirty="0" smtClean="0"/>
            <a:t>Initial assessment</a:t>
          </a:r>
          <a:endParaRPr lang="en-GB" sz="2000" kern="1200" baseline="0" dirty="0"/>
        </a:p>
      </dsp:txBody>
      <dsp:txXfrm>
        <a:off x="3804791" y="1185458"/>
        <a:ext cx="1775198" cy="842046"/>
      </dsp:txXfrm>
    </dsp:sp>
    <dsp:sp modelId="{838F94BE-DF83-475E-AFEB-8B7C197A82A5}">
      <dsp:nvSpPr>
        <dsp:cNvPr id="0" name=""/>
        <dsp:cNvSpPr/>
      </dsp:nvSpPr>
      <dsp:spPr>
        <a:xfrm>
          <a:off x="3050640" y="2877927"/>
          <a:ext cx="2287902" cy="1111589"/>
        </a:xfrm>
        <a:prstGeom prst="roundRect">
          <a:avLst/>
        </a:prstGeom>
        <a:solidFill>
          <a:schemeClr val="accent2">
            <a:shade val="80000"/>
            <a:hueOff val="-17936"/>
            <a:satOff val="-2012"/>
            <a:lumOff val="128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baseline="0" dirty="0" smtClean="0"/>
            <a:t>Detailed assessment &amp; evidence collection</a:t>
          </a:r>
          <a:endParaRPr lang="en-GB" sz="2000" kern="1200" baseline="0" dirty="0"/>
        </a:p>
      </dsp:txBody>
      <dsp:txXfrm>
        <a:off x="3104903" y="2932190"/>
        <a:ext cx="2179376" cy="1003063"/>
      </dsp:txXfrm>
    </dsp:sp>
    <dsp:sp modelId="{BCA6B21D-C890-4D2C-9172-2458083870FC}">
      <dsp:nvSpPr>
        <dsp:cNvPr id="0" name=""/>
        <dsp:cNvSpPr/>
      </dsp:nvSpPr>
      <dsp:spPr>
        <a:xfrm>
          <a:off x="636190" y="2885944"/>
          <a:ext cx="1878099" cy="1158471"/>
        </a:xfrm>
        <a:prstGeom prst="roundRect">
          <a:avLst/>
        </a:prstGeom>
        <a:solidFill>
          <a:schemeClr val="accent2">
            <a:shade val="80000"/>
            <a:hueOff val="-26904"/>
            <a:satOff val="-3018"/>
            <a:lumOff val="192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baseline="0" dirty="0" smtClean="0"/>
            <a:t>Containment &amp; recovery</a:t>
          </a:r>
          <a:endParaRPr lang="en-GB" sz="2000" kern="1200" baseline="0" dirty="0"/>
        </a:p>
      </dsp:txBody>
      <dsp:txXfrm>
        <a:off x="692742" y="2942496"/>
        <a:ext cx="1764995" cy="1045367"/>
      </dsp:txXfrm>
    </dsp:sp>
    <dsp:sp modelId="{9D5B20FB-EB62-45AB-8B19-D1EB7EA8A5AC}">
      <dsp:nvSpPr>
        <dsp:cNvPr id="0" name=""/>
        <dsp:cNvSpPr/>
      </dsp:nvSpPr>
      <dsp:spPr>
        <a:xfrm>
          <a:off x="470456" y="1139905"/>
          <a:ext cx="1866304" cy="933152"/>
        </a:xfrm>
        <a:prstGeom prst="roundRect">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baseline="0" dirty="0" smtClean="0"/>
            <a:t>Review and improvement</a:t>
          </a:r>
          <a:endParaRPr lang="en-GB" sz="2000" kern="1200" baseline="0" dirty="0"/>
        </a:p>
      </dsp:txBody>
      <dsp:txXfrm>
        <a:off x="516009" y="1185458"/>
        <a:ext cx="1775198" cy="8420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FC9D9-0D02-4F06-88C4-BAE58FFC0375}">
      <dsp:nvSpPr>
        <dsp:cNvPr id="0" name=""/>
        <dsp:cNvSpPr/>
      </dsp:nvSpPr>
      <dsp:spPr>
        <a:xfrm>
          <a:off x="2058161" y="16279"/>
          <a:ext cx="2050206" cy="1397413"/>
        </a:xfrm>
        <a:prstGeom prst="trapezoid">
          <a:avLst>
            <a:gd name="adj" fmla="val 73357"/>
          </a:avLst>
        </a:prstGeom>
        <a:solidFill>
          <a:schemeClr val="accent6">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dirty="0" smtClean="0"/>
            <a:t>Communication to data subjects</a:t>
          </a:r>
          <a:endParaRPr lang="en-GB" sz="2200" kern="1200" dirty="0"/>
        </a:p>
      </dsp:txBody>
      <dsp:txXfrm>
        <a:off x="2058161" y="16279"/>
        <a:ext cx="2050206" cy="1397413"/>
      </dsp:txXfrm>
    </dsp:sp>
    <dsp:sp modelId="{0625E28E-F871-4047-96F2-212005151504}">
      <dsp:nvSpPr>
        <dsp:cNvPr id="0" name=""/>
        <dsp:cNvSpPr/>
      </dsp:nvSpPr>
      <dsp:spPr>
        <a:xfrm>
          <a:off x="1030966" y="1427597"/>
          <a:ext cx="4100413" cy="1397413"/>
        </a:xfrm>
        <a:prstGeom prst="trapezoid">
          <a:avLst>
            <a:gd name="adj" fmla="val 73357"/>
          </a:avLst>
        </a:prstGeom>
        <a:solidFill>
          <a:schemeClr val="accent6">
            <a:shade val="80000"/>
            <a:hueOff val="-190846"/>
            <a:satOff val="8505"/>
            <a:lumOff val="1188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dirty="0" smtClean="0"/>
            <a:t>Notification to the EDPS</a:t>
          </a:r>
          <a:endParaRPr lang="en-GB" sz="2200" kern="1200" dirty="0"/>
        </a:p>
      </dsp:txBody>
      <dsp:txXfrm>
        <a:off x="1748539" y="1427597"/>
        <a:ext cx="2665268" cy="1397413"/>
      </dsp:txXfrm>
    </dsp:sp>
    <dsp:sp modelId="{DC766D9B-BB85-4ED6-918A-7477A969CD89}">
      <dsp:nvSpPr>
        <dsp:cNvPr id="0" name=""/>
        <dsp:cNvSpPr/>
      </dsp:nvSpPr>
      <dsp:spPr>
        <a:xfrm>
          <a:off x="0" y="2794826"/>
          <a:ext cx="6150620" cy="1397413"/>
        </a:xfrm>
        <a:prstGeom prst="trapezoid">
          <a:avLst>
            <a:gd name="adj" fmla="val 73357"/>
          </a:avLst>
        </a:prstGeom>
        <a:solidFill>
          <a:schemeClr val="accent6">
            <a:shade val="80000"/>
            <a:hueOff val="-381692"/>
            <a:satOff val="17009"/>
            <a:lumOff val="2377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dirty="0" smtClean="0"/>
            <a:t>Accountability &amp; Security</a:t>
          </a:r>
          <a:endParaRPr lang="en-GB" sz="2200" kern="1200" dirty="0"/>
        </a:p>
      </dsp:txBody>
      <dsp:txXfrm>
        <a:off x="1076358" y="2794826"/>
        <a:ext cx="3997903" cy="13974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E1DE6-59FD-400F-9579-62CCF3F0EA60}">
      <dsp:nvSpPr>
        <dsp:cNvPr id="0" name=""/>
        <dsp:cNvSpPr/>
      </dsp:nvSpPr>
      <dsp:spPr>
        <a:xfrm>
          <a:off x="0" y="3442456"/>
          <a:ext cx="1422376" cy="74978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Always</a:t>
          </a:r>
          <a:endParaRPr lang="en-GB" sz="2400" kern="1200" dirty="0"/>
        </a:p>
      </dsp:txBody>
      <dsp:txXfrm>
        <a:off x="21960" y="3464416"/>
        <a:ext cx="1378456" cy="705863"/>
      </dsp:txXfrm>
    </dsp:sp>
    <dsp:sp modelId="{1F39888E-CB65-4002-8070-66206112BB65}">
      <dsp:nvSpPr>
        <dsp:cNvPr id="0" name=""/>
        <dsp:cNvSpPr/>
      </dsp:nvSpPr>
      <dsp:spPr>
        <a:xfrm rot="16212321">
          <a:off x="351961" y="2522306"/>
          <a:ext cx="724603" cy="874168"/>
        </a:xfrm>
        <a:prstGeom prst="rightArrow">
          <a:avLst>
            <a:gd name="adj1" fmla="val 60000"/>
            <a:gd name="adj2" fmla="val 50000"/>
          </a:avLst>
        </a:prstGeom>
        <a:gradFill rotWithShape="0">
          <a:gsLst>
            <a:gs pos="0">
              <a:schemeClr val="accent2">
                <a:tint val="60000"/>
                <a:hueOff val="0"/>
                <a:satOff val="0"/>
                <a:lumOff val="0"/>
                <a:alphaOff val="0"/>
                <a:tint val="50000"/>
                <a:satMod val="300000"/>
              </a:schemeClr>
            </a:gs>
            <a:gs pos="35000">
              <a:schemeClr val="accent2">
                <a:tint val="60000"/>
                <a:hueOff val="0"/>
                <a:satOff val="0"/>
                <a:lumOff val="0"/>
                <a:alphaOff val="0"/>
                <a:tint val="37000"/>
                <a:satMod val="300000"/>
              </a:schemeClr>
            </a:gs>
            <a:gs pos="100000">
              <a:schemeClr val="accent2">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p>
      </dsp:txBody>
      <dsp:txXfrm rot="5400000">
        <a:off x="451623" y="2814469"/>
        <a:ext cx="524500" cy="507222"/>
      </dsp:txXfrm>
    </dsp:sp>
    <dsp:sp modelId="{24E9CEEA-5440-491C-97A5-2AE9656F75CD}">
      <dsp:nvSpPr>
        <dsp:cNvPr id="0" name=""/>
        <dsp:cNvSpPr/>
      </dsp:nvSpPr>
      <dsp:spPr>
        <a:xfrm>
          <a:off x="6149" y="1726541"/>
          <a:ext cx="1422376" cy="74978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Risk</a:t>
          </a:r>
          <a:endParaRPr lang="en-GB" sz="2400" kern="1200" dirty="0"/>
        </a:p>
      </dsp:txBody>
      <dsp:txXfrm>
        <a:off x="28109" y="1748501"/>
        <a:ext cx="1378456" cy="705863"/>
      </dsp:txXfrm>
    </dsp:sp>
    <dsp:sp modelId="{D3D07CF9-9A76-464C-A195-871354EA70A5}">
      <dsp:nvSpPr>
        <dsp:cNvPr id="0" name=""/>
        <dsp:cNvSpPr/>
      </dsp:nvSpPr>
      <dsp:spPr>
        <a:xfrm rot="16187755">
          <a:off x="347976" y="801078"/>
          <a:ext cx="732572" cy="874168"/>
        </a:xfrm>
        <a:prstGeom prst="rightArrow">
          <a:avLst>
            <a:gd name="adj1" fmla="val 60000"/>
            <a:gd name="adj2" fmla="val 50000"/>
          </a:avLst>
        </a:prstGeom>
        <a:gradFill rotWithShape="0">
          <a:gsLst>
            <a:gs pos="0">
              <a:schemeClr val="accent2">
                <a:tint val="60000"/>
                <a:hueOff val="0"/>
                <a:satOff val="0"/>
                <a:lumOff val="0"/>
                <a:alphaOff val="0"/>
                <a:tint val="50000"/>
                <a:satMod val="300000"/>
              </a:schemeClr>
            </a:gs>
            <a:gs pos="35000">
              <a:schemeClr val="accent2">
                <a:tint val="60000"/>
                <a:hueOff val="0"/>
                <a:satOff val="0"/>
                <a:lumOff val="0"/>
                <a:alphaOff val="0"/>
                <a:tint val="37000"/>
                <a:satMod val="300000"/>
              </a:schemeClr>
            </a:gs>
            <a:gs pos="100000">
              <a:schemeClr val="accent2">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p>
      </dsp:txBody>
      <dsp:txXfrm rot="5400000">
        <a:off x="452403" y="1091647"/>
        <a:ext cx="524500" cy="512800"/>
      </dsp:txXfrm>
    </dsp:sp>
    <dsp:sp modelId="{6864F5D4-DE93-4D15-94F3-0168B3012AF8}">
      <dsp:nvSpPr>
        <dsp:cNvPr id="0" name=""/>
        <dsp:cNvSpPr/>
      </dsp:nvSpPr>
      <dsp:spPr>
        <a:xfrm>
          <a:off x="0" y="0"/>
          <a:ext cx="1422376" cy="74978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High risk</a:t>
          </a:r>
          <a:endParaRPr lang="en-GB" sz="2400" kern="1200" dirty="0"/>
        </a:p>
      </dsp:txBody>
      <dsp:txXfrm>
        <a:off x="21960" y="21960"/>
        <a:ext cx="1378456" cy="70586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p:cNvSpPr>
          <p:nvPr>
            <p:ph type="body"/>
          </p:nvPr>
        </p:nvSpPr>
        <p:spPr>
          <a:xfrm>
            <a:off x="756000" y="5078520"/>
            <a:ext cx="6047640" cy="4811040"/>
          </a:xfrm>
          <a:prstGeom prst="rect">
            <a:avLst/>
          </a:prstGeom>
        </p:spPr>
        <p:txBody>
          <a:bodyPr lIns="0" tIns="0" rIns="0" bIns="0"/>
          <a:lstStyle/>
          <a:p>
            <a:r>
              <a:rPr lang="en-GB" sz="2000" b="0" strike="noStrike" spc="-1">
                <a:solidFill>
                  <a:srgbClr val="000000"/>
                </a:solidFill>
                <a:uFill>
                  <a:solidFill>
                    <a:srgbClr val="FFFFFF"/>
                  </a:solidFill>
                </a:uFill>
                <a:latin typeface="Arial"/>
              </a:rPr>
              <a:t>Format der Notizen mittels Klicken bearbeiten</a:t>
            </a:r>
          </a:p>
        </p:txBody>
      </p:sp>
      <p:sp>
        <p:nvSpPr>
          <p:cNvPr id="77" name="PlaceHolder 2"/>
          <p:cNvSpPr>
            <a:spLocks noGrp="1"/>
          </p:cNvSpPr>
          <p:nvPr>
            <p:ph type="hdr"/>
          </p:nvPr>
        </p:nvSpPr>
        <p:spPr>
          <a:xfrm>
            <a:off x="0" y="0"/>
            <a:ext cx="3280680" cy="534240"/>
          </a:xfrm>
          <a:prstGeom prst="rect">
            <a:avLst/>
          </a:prstGeom>
        </p:spPr>
        <p:txBody>
          <a:bodyPr lIns="0" tIns="0" rIns="0" bIns="0"/>
          <a:lstStyle/>
          <a:p>
            <a:r>
              <a:rPr lang="en-GB" sz="1400" b="0" strike="noStrike" spc="-1">
                <a:solidFill>
                  <a:srgbClr val="000000"/>
                </a:solidFill>
                <a:uFill>
                  <a:solidFill>
                    <a:srgbClr val="FFFFFF"/>
                  </a:solidFill>
                </a:uFill>
                <a:latin typeface="Times New Roman"/>
              </a:rPr>
              <a:t>&lt;Kopfzeile&gt;</a:t>
            </a:r>
          </a:p>
        </p:txBody>
      </p:sp>
      <p:sp>
        <p:nvSpPr>
          <p:cNvPr id="78" name="PlaceHolder 3"/>
          <p:cNvSpPr>
            <a:spLocks noGrp="1"/>
          </p:cNvSpPr>
          <p:nvPr>
            <p:ph type="dt"/>
          </p:nvPr>
        </p:nvSpPr>
        <p:spPr>
          <a:xfrm>
            <a:off x="4278960" y="0"/>
            <a:ext cx="3280680" cy="534240"/>
          </a:xfrm>
          <a:prstGeom prst="rect">
            <a:avLst/>
          </a:prstGeom>
        </p:spPr>
        <p:txBody>
          <a:bodyPr lIns="0" tIns="0" rIns="0" bIns="0"/>
          <a:lstStyle/>
          <a:p>
            <a:pPr algn="r"/>
            <a:r>
              <a:rPr lang="en-GB" sz="1400" b="0" strike="noStrike" spc="-1">
                <a:solidFill>
                  <a:srgbClr val="000000"/>
                </a:solidFill>
                <a:uFill>
                  <a:solidFill>
                    <a:srgbClr val="FFFFFF"/>
                  </a:solidFill>
                </a:uFill>
                <a:latin typeface="Times New Roman"/>
              </a:rPr>
              <a:t>&lt;Datum/Uhrzeit&gt;</a:t>
            </a:r>
          </a:p>
        </p:txBody>
      </p:sp>
      <p:sp>
        <p:nvSpPr>
          <p:cNvPr id="79" name="PlaceHolder 4"/>
          <p:cNvSpPr>
            <a:spLocks noGrp="1"/>
          </p:cNvSpPr>
          <p:nvPr>
            <p:ph type="ftr"/>
          </p:nvPr>
        </p:nvSpPr>
        <p:spPr>
          <a:xfrm>
            <a:off x="0" y="10157400"/>
            <a:ext cx="3280680" cy="534240"/>
          </a:xfrm>
          <a:prstGeom prst="rect">
            <a:avLst/>
          </a:prstGeom>
        </p:spPr>
        <p:txBody>
          <a:bodyPr lIns="0" tIns="0" rIns="0" bIns="0" anchor="b"/>
          <a:lstStyle/>
          <a:p>
            <a:r>
              <a:rPr lang="en-GB" sz="1400" b="0" strike="noStrike" spc="-1">
                <a:solidFill>
                  <a:srgbClr val="000000"/>
                </a:solidFill>
                <a:uFill>
                  <a:solidFill>
                    <a:srgbClr val="FFFFFF"/>
                  </a:solidFill>
                </a:uFill>
                <a:latin typeface="Times New Roman"/>
              </a:rPr>
              <a:t>&lt;Fußzeile&gt;</a:t>
            </a:r>
          </a:p>
        </p:txBody>
      </p:sp>
      <p:sp>
        <p:nvSpPr>
          <p:cNvPr id="80" name="PlaceHolder 5"/>
          <p:cNvSpPr>
            <a:spLocks noGrp="1"/>
          </p:cNvSpPr>
          <p:nvPr>
            <p:ph type="sldNum"/>
          </p:nvPr>
        </p:nvSpPr>
        <p:spPr>
          <a:xfrm>
            <a:off x="4278960" y="10157400"/>
            <a:ext cx="3280680" cy="534240"/>
          </a:xfrm>
          <a:prstGeom prst="rect">
            <a:avLst/>
          </a:prstGeom>
        </p:spPr>
        <p:txBody>
          <a:bodyPr lIns="0" tIns="0" rIns="0" bIns="0" anchor="b"/>
          <a:lstStyle/>
          <a:p>
            <a:pPr algn="r"/>
            <a:fld id="{9C767DDE-8F77-4888-8A23-761BA3EFC056}" type="slidenum">
              <a:rPr lang="en-GB" sz="1400" b="0" strike="noStrike" spc="-1">
                <a:solidFill>
                  <a:srgbClr val="000000"/>
                </a:solidFill>
                <a:uFill>
                  <a:solidFill>
                    <a:srgbClr val="FFFFFF"/>
                  </a:solidFill>
                </a:uFill>
                <a:latin typeface="Times New Roman"/>
              </a:rPr>
              <a:t>‹#›</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00615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Shape 1"/>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41C4358D-DE74-447D-8AEC-96E9DC79625F}" type="slidenum">
              <a:rPr lang="en-GB" sz="1200" b="0" strike="noStrike" spc="-1">
                <a:solidFill>
                  <a:srgbClr val="000000"/>
                </a:solidFill>
                <a:uFill>
                  <a:solidFill>
                    <a:srgbClr val="FFFFFF"/>
                  </a:solidFill>
                </a:uFill>
                <a:latin typeface="Arial"/>
              </a:rPr>
              <a:t>1</a:t>
            </a:fld>
            <a:endParaRPr lang="en-GB" sz="1400" b="0" strike="noStrike" spc="-1">
              <a:solidFill>
                <a:srgbClr val="000000"/>
              </a:solidFill>
              <a:uFill>
                <a:solidFill>
                  <a:srgbClr val="FFFFFF"/>
                </a:solidFill>
              </a:uFill>
              <a:latin typeface="Times New Roman"/>
            </a:endParaRPr>
          </a:p>
        </p:txBody>
      </p:sp>
      <p:sp>
        <p:nvSpPr>
          <p:cNvPr id="179" name="PlaceHolder 2"/>
          <p:cNvSpPr>
            <a:spLocks noGrp="1"/>
          </p:cNvSpPr>
          <p:nvPr>
            <p:ph type="body"/>
          </p:nvPr>
        </p:nvSpPr>
        <p:spPr>
          <a:xfrm>
            <a:off x="685800" y="4714920"/>
            <a:ext cx="5486040" cy="4466880"/>
          </a:xfrm>
          <a:prstGeom prst="rect">
            <a:avLst/>
          </a:prstGeom>
        </p:spPr>
        <p:txBody>
          <a:bodyPr lIns="92520" tIns="46440" rIns="92520" bIns="46440"/>
          <a:lstStyle/>
          <a:p>
            <a:pPr marL="216000" indent="-216000">
              <a:lnSpc>
                <a:spcPct val="100000"/>
              </a:lnSpc>
            </a:pPr>
            <a:r>
              <a:rPr lang="en-GB" sz="2000" b="0" strike="noStrike" spc="-1">
                <a:solidFill>
                  <a:srgbClr val="000000"/>
                </a:solidFill>
                <a:uFill>
                  <a:solidFill>
                    <a:srgbClr val="FFFFFF"/>
                  </a:solidFill>
                </a:uFill>
                <a:latin typeface="Arial"/>
              </a:rPr>
              <a:t>We want to have this workshop as an opportunity to report on first GLs by WP29 to</a:t>
            </a:r>
          </a:p>
          <a:p>
            <a:pPr marL="171360" indent="-171000">
              <a:lnSpc>
                <a:spcPct val="100000"/>
              </a:lnSpc>
              <a:buClr>
                <a:srgbClr val="000000"/>
              </a:buClr>
              <a:buFont typeface="Arial"/>
              <a:buChar char="•"/>
            </a:pPr>
            <a:r>
              <a:rPr lang="en-GB" sz="2000" b="0" strike="noStrike" spc="-1">
                <a:solidFill>
                  <a:srgbClr val="000000"/>
                </a:solidFill>
                <a:uFill>
                  <a:solidFill>
                    <a:srgbClr val="FFFFFF"/>
                  </a:solidFill>
                </a:uFill>
                <a:latin typeface="Arial"/>
              </a:rPr>
              <a:t>have a brainstorming with a view to the EDPS guidance</a:t>
            </a:r>
          </a:p>
          <a:p>
            <a:pPr marL="171360" indent="-171000">
              <a:lnSpc>
                <a:spcPct val="100000"/>
              </a:lnSpc>
              <a:buClr>
                <a:srgbClr val="000000"/>
              </a:buClr>
              <a:buFont typeface="Arial"/>
              <a:buChar char="•"/>
            </a:pPr>
            <a:r>
              <a:rPr lang="en-GB" sz="2000" b="0" strike="noStrike" spc="-1">
                <a:solidFill>
                  <a:srgbClr val="000000"/>
                </a:solidFill>
                <a:uFill>
                  <a:solidFill>
                    <a:srgbClr val="FFFFFF"/>
                  </a:solidFill>
                </a:uFill>
                <a:latin typeface="Arial"/>
              </a:rPr>
              <a:t>start preparing for this new obligation in our institution in an accountability perspective</a:t>
            </a:r>
          </a:p>
        </p:txBody>
      </p:sp>
    </p:spTree>
    <p:extLst>
      <p:ext uri="{BB962C8B-B14F-4D97-AF65-F5344CB8AC3E}">
        <p14:creationId xmlns:p14="http://schemas.microsoft.com/office/powerpoint/2010/main" val="1624388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PlaceHolder 1"/>
          <p:cNvSpPr>
            <a:spLocks noGrp="1"/>
          </p:cNvSpPr>
          <p:nvPr>
            <p:ph type="body"/>
          </p:nvPr>
        </p:nvSpPr>
        <p:spPr>
          <a:xfrm>
            <a:off x="685800" y="4714920"/>
            <a:ext cx="5486040" cy="4466880"/>
          </a:xfrm>
          <a:prstGeom prst="rect">
            <a:avLst/>
          </a:prstGeom>
        </p:spPr>
        <p:txBody>
          <a:bodyPr lIns="92520" tIns="46440" rIns="92520" bIns="46440"/>
          <a:lstStyle/>
          <a:p>
            <a:r>
              <a:rPr lang="en-GB" sz="2000" b="0" strike="noStrike" spc="-1">
                <a:solidFill>
                  <a:srgbClr val="000000"/>
                </a:solidFill>
                <a:uFill>
                  <a:solidFill>
                    <a:srgbClr val="FFFFFF"/>
                  </a:solidFill>
                </a:uFill>
                <a:latin typeface="Arial"/>
              </a:rPr>
              <a:t>Article 37 of the proposal:</a:t>
            </a:r>
          </a:p>
          <a:p>
            <a:r>
              <a:rPr lang="en-GB" sz="2000" b="0" strike="noStrike" spc="-1">
                <a:solidFill>
                  <a:srgbClr val="000000"/>
                </a:solidFill>
                <a:uFill>
                  <a:solidFill>
                    <a:srgbClr val="FFFFFF"/>
                  </a:solidFill>
                </a:uFill>
                <a:latin typeface="Arial"/>
              </a:rPr>
              <a:t>“</a:t>
            </a:r>
            <a:r>
              <a:rPr lang="en-GB" sz="1200" b="0" strike="noStrike" spc="-1">
                <a:solidFill>
                  <a:srgbClr val="000000"/>
                </a:solidFill>
                <a:uFill>
                  <a:solidFill>
                    <a:srgbClr val="FFFFFF"/>
                  </a:solidFill>
                </a:uFill>
                <a:latin typeface="Arial"/>
                <a:ea typeface="+mn-ea"/>
              </a:rPr>
              <a:t>unless the personal data breach is unlikely to result in a risk to the rights and freedoms of natural persons.” </a:t>
            </a:r>
            <a:endParaRPr lang="en-GB" sz="2000" b="0" strike="noStrike" spc="-1">
              <a:solidFill>
                <a:srgbClr val="000000"/>
              </a:solidFill>
              <a:uFill>
                <a:solidFill>
                  <a:srgbClr val="FFFFFF"/>
                </a:solidFill>
              </a:uFill>
              <a:latin typeface="Arial"/>
            </a:endParaRPr>
          </a:p>
          <a:p>
            <a:r>
              <a:rPr lang="en-GB" sz="1200" b="0" strike="noStrike" spc="-1">
                <a:solidFill>
                  <a:srgbClr val="000000"/>
                </a:solidFill>
                <a:uFill>
                  <a:solidFill>
                    <a:srgbClr val="FFFFFF"/>
                  </a:solidFill>
                </a:uFill>
                <a:latin typeface="Arial"/>
                <a:ea typeface="+mn-ea"/>
              </a:rPr>
              <a:t>No required number</a:t>
            </a:r>
            <a:endParaRPr lang="en-GB" sz="2000" b="0" strike="noStrike" spc="-1">
              <a:solidFill>
                <a:srgbClr val="000000"/>
              </a:solidFill>
              <a:uFill>
                <a:solidFill>
                  <a:srgbClr val="FFFFFF"/>
                </a:solidFill>
              </a:uFill>
              <a:latin typeface="Arial"/>
            </a:endParaRPr>
          </a:p>
          <a:p>
            <a:r>
              <a:rPr lang="en-GB" sz="2000" b="0" strike="noStrike" spc="-1">
                <a:solidFill>
                  <a:srgbClr val="000000"/>
                </a:solidFill>
                <a:uFill>
                  <a:solidFill>
                    <a:srgbClr val="FFFFFF"/>
                  </a:solidFill>
                </a:uFill>
                <a:latin typeface="Arial"/>
                <a:ea typeface="+mn-ea"/>
              </a:rPr>
              <a:t>The CIA triangle part of the WP opinion gives a good description in which cases it is a PDB.  I think the part of “In which cases do I need to make a notification” should be more elaborate.</a:t>
            </a:r>
            <a:endParaRPr lang="en-GB" sz="2000" b="0" strike="noStrike" spc="-1">
              <a:solidFill>
                <a:srgbClr val="000000"/>
              </a:solidFill>
              <a:uFill>
                <a:solidFill>
                  <a:srgbClr val="FFFFFF"/>
                </a:solidFill>
              </a:uFill>
              <a:latin typeface="Arial"/>
            </a:endParaRPr>
          </a:p>
        </p:txBody>
      </p:sp>
      <p:sp>
        <p:nvSpPr>
          <p:cNvPr id="197"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3E0C2454-FF93-46F7-B620-5F000CCCE6EE}" type="slidenum">
              <a:rPr lang="en-GB" sz="1200" b="0" strike="noStrike" spc="-1">
                <a:solidFill>
                  <a:srgbClr val="000000"/>
                </a:solidFill>
                <a:uFill>
                  <a:solidFill>
                    <a:srgbClr val="FFFFFF"/>
                  </a:solidFill>
                </a:uFill>
                <a:latin typeface="Arial"/>
              </a:rPr>
              <a:t>10</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045097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PlaceHolder 1"/>
          <p:cNvSpPr>
            <a:spLocks noGrp="1"/>
          </p:cNvSpPr>
          <p:nvPr>
            <p:ph type="body"/>
          </p:nvPr>
        </p:nvSpPr>
        <p:spPr>
          <a:xfrm>
            <a:off x="685800" y="4714920"/>
            <a:ext cx="5486040" cy="4466880"/>
          </a:xfrm>
          <a:prstGeom prst="rect">
            <a:avLst/>
          </a:prstGeom>
        </p:spPr>
        <p:txBody>
          <a:bodyPr lIns="92520" tIns="46440" rIns="92520" bIns="46440"/>
          <a:lstStyle/>
          <a:p>
            <a:pPr marL="343080" indent="-342720">
              <a:lnSpc>
                <a:spcPct val="100000"/>
              </a:lnSpc>
              <a:buClr>
                <a:srgbClr val="333399"/>
              </a:buClr>
              <a:buFont typeface="Arial"/>
              <a:buChar char="•"/>
            </a:pPr>
            <a:r>
              <a:rPr lang="en-GB" sz="2400" b="0" strike="noStrike" spc="-1">
                <a:solidFill>
                  <a:srgbClr val="333399"/>
                </a:solidFill>
                <a:uFill>
                  <a:solidFill>
                    <a:srgbClr val="FFFFFF"/>
                  </a:solidFill>
                </a:uFill>
                <a:latin typeface="Arial"/>
              </a:rPr>
              <a:t>Need to bundle similar notification might lead to delayed notification</a:t>
            </a:r>
            <a:endParaRPr lang="en-GB" sz="2000" b="0" strike="noStrike" spc="-1">
              <a:solidFill>
                <a:srgbClr val="000000"/>
              </a:solidFill>
              <a:uFill>
                <a:solidFill>
                  <a:srgbClr val="FFFFFF"/>
                </a:solidFill>
              </a:uFill>
              <a:latin typeface="Arial"/>
            </a:endParaRPr>
          </a:p>
          <a:p>
            <a:pPr>
              <a:lnSpc>
                <a:spcPct val="100000"/>
              </a:lnSpc>
            </a:pPr>
            <a:endParaRPr lang="en-GB" sz="2000" b="0" strike="noStrike" spc="-1">
              <a:solidFill>
                <a:srgbClr val="000000"/>
              </a:solidFill>
              <a:uFill>
                <a:solidFill>
                  <a:srgbClr val="FFFFFF"/>
                </a:solidFill>
              </a:uFill>
              <a:latin typeface="Arial"/>
            </a:endParaRPr>
          </a:p>
          <a:p>
            <a:pPr marL="343080" indent="-342720">
              <a:lnSpc>
                <a:spcPct val="100000"/>
              </a:lnSpc>
              <a:buClr>
                <a:srgbClr val="333399"/>
              </a:buClr>
              <a:buFont typeface="Arial"/>
              <a:buChar char="•"/>
            </a:pPr>
            <a:r>
              <a:rPr lang="en-GB" sz="2400" b="0" strike="noStrike" spc="-1">
                <a:solidFill>
                  <a:srgbClr val="333399"/>
                </a:solidFill>
                <a:uFill>
                  <a:solidFill>
                    <a:srgbClr val="FFFFFF"/>
                  </a:solidFill>
                </a:uFill>
                <a:latin typeface="Arial"/>
              </a:rPr>
              <a:t>Controller aware when processor aware?</a:t>
            </a:r>
            <a:endParaRPr lang="en-GB" sz="2000" b="0" strike="noStrike" spc="-1">
              <a:solidFill>
                <a:srgbClr val="000000"/>
              </a:solidFill>
              <a:uFill>
                <a:solidFill>
                  <a:srgbClr val="FFFFFF"/>
                </a:solidFill>
              </a:uFill>
              <a:latin typeface="Arial"/>
            </a:endParaRPr>
          </a:p>
          <a:p>
            <a:pPr marL="343080" indent="-342720">
              <a:lnSpc>
                <a:spcPct val="100000"/>
              </a:lnSpc>
              <a:buClr>
                <a:srgbClr val="333399"/>
              </a:buClr>
              <a:buFont typeface="Arial"/>
              <a:buChar char="•"/>
            </a:pPr>
            <a:r>
              <a:rPr lang="en-GB" sz="2400" b="0" strike="noStrike" spc="-1">
                <a:solidFill>
                  <a:srgbClr val="333399"/>
                </a:solidFill>
                <a:uFill>
                  <a:solidFill>
                    <a:srgbClr val="FFFFFF"/>
                  </a:solidFill>
                </a:uFill>
                <a:latin typeface="Arial"/>
              </a:rPr>
              <a:t>May processor notify on behalf of the EUI?</a:t>
            </a:r>
            <a:endParaRPr lang="en-GB" sz="2000" b="0" strike="noStrike" spc="-1">
              <a:solidFill>
                <a:srgbClr val="000000"/>
              </a:solidFill>
              <a:uFill>
                <a:solidFill>
                  <a:srgbClr val="FFFFFF"/>
                </a:solidFill>
              </a:uFill>
              <a:latin typeface="Arial"/>
            </a:endParaRPr>
          </a:p>
          <a:p>
            <a:pPr>
              <a:lnSpc>
                <a:spcPct val="100000"/>
              </a:lnSpc>
            </a:pPr>
            <a:endParaRPr lang="en-GB" sz="2000" b="0" strike="noStrike" spc="-1">
              <a:solidFill>
                <a:srgbClr val="000000"/>
              </a:solidFill>
              <a:uFill>
                <a:solidFill>
                  <a:srgbClr val="FFFFFF"/>
                </a:solidFill>
              </a:uFill>
              <a:latin typeface="Arial"/>
            </a:endParaRPr>
          </a:p>
          <a:p>
            <a:pPr>
              <a:lnSpc>
                <a:spcPct val="100000"/>
              </a:lnSpc>
            </a:pPr>
            <a:endParaRPr lang="en-GB" sz="2000" b="0" strike="noStrike" spc="-1">
              <a:solidFill>
                <a:srgbClr val="000000"/>
              </a:solidFill>
              <a:uFill>
                <a:solidFill>
                  <a:srgbClr val="FFFFFF"/>
                </a:solidFill>
              </a:uFill>
              <a:latin typeface="Arial"/>
            </a:endParaRPr>
          </a:p>
        </p:txBody>
      </p:sp>
      <p:sp>
        <p:nvSpPr>
          <p:cNvPr id="199"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1EE3D266-7CDE-427D-BEC9-84A76F3D7E4E}" type="slidenum">
              <a:rPr lang="en-GB" sz="1200" b="0" strike="noStrike" spc="-1">
                <a:solidFill>
                  <a:srgbClr val="000000"/>
                </a:solidFill>
                <a:uFill>
                  <a:solidFill>
                    <a:srgbClr val="FFFFFF"/>
                  </a:solidFill>
                </a:uFill>
                <a:latin typeface="Arial"/>
              </a:rPr>
              <a:t>11</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295781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PlaceHolder 1"/>
          <p:cNvSpPr>
            <a:spLocks noGrp="1"/>
          </p:cNvSpPr>
          <p:nvPr>
            <p:ph type="body"/>
          </p:nvPr>
        </p:nvSpPr>
        <p:spPr>
          <a:xfrm>
            <a:off x="685800" y="4714920"/>
            <a:ext cx="5486040" cy="4466880"/>
          </a:xfrm>
          <a:prstGeom prst="rect">
            <a:avLst/>
          </a:prstGeom>
        </p:spPr>
        <p:txBody>
          <a:bodyPr lIns="92520" tIns="46440" rIns="92520" bIns="46440"/>
          <a:lstStyle/>
          <a:p>
            <a:r>
              <a:rPr lang="en-GB" sz="2000" b="0" strike="noStrike" spc="-1">
                <a:solidFill>
                  <a:srgbClr val="000000"/>
                </a:solidFill>
                <a:uFill>
                  <a:solidFill>
                    <a:srgbClr val="FFFFFF"/>
                  </a:solidFill>
                </a:uFill>
                <a:latin typeface="Arial"/>
              </a:rPr>
              <a:t>What does high risk mean. (Later slides: Risk assessment) </a:t>
            </a:r>
          </a:p>
          <a:p>
            <a:r>
              <a:rPr lang="en-GB" sz="2000" b="0" strike="noStrike" spc="-1">
                <a:solidFill>
                  <a:srgbClr val="000000"/>
                </a:solidFill>
                <a:uFill>
                  <a:solidFill>
                    <a:srgbClr val="FFFFFF"/>
                  </a:solidFill>
                </a:uFill>
                <a:latin typeface="Arial"/>
              </a:rPr>
              <a:t>What does undue delay mean.</a:t>
            </a:r>
          </a:p>
          <a:p>
            <a:r>
              <a:rPr lang="en-GB" sz="2000" b="0" strike="noStrike" spc="-1">
                <a:solidFill>
                  <a:srgbClr val="000000"/>
                </a:solidFill>
                <a:uFill>
                  <a:solidFill>
                    <a:srgbClr val="FFFFFF"/>
                  </a:solidFill>
                </a:uFill>
                <a:latin typeface="Arial"/>
              </a:rPr>
              <a:t>How do you inform them in case the breach destroyed the contact information/institution not sure how to identify the user?</a:t>
            </a:r>
          </a:p>
          <a:p>
            <a:r>
              <a:rPr lang="en-GB" sz="2000" b="0" strike="noStrike" spc="-1">
                <a:solidFill>
                  <a:srgbClr val="000000"/>
                </a:solidFill>
                <a:uFill>
                  <a:solidFill>
                    <a:srgbClr val="FFFFFF"/>
                  </a:solidFill>
                </a:uFill>
                <a:latin typeface="Arial"/>
              </a:rPr>
              <a:t>e.g. browsing profiles stolen, identifier of data set (Primary key) = cookie ID. </a:t>
            </a:r>
          </a:p>
        </p:txBody>
      </p:sp>
      <p:sp>
        <p:nvSpPr>
          <p:cNvPr id="201"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5437C714-20C8-468A-842B-B531289B35D2}" type="slidenum">
              <a:rPr lang="en-GB" sz="1200" b="0" strike="noStrike" spc="-1">
                <a:solidFill>
                  <a:srgbClr val="000000"/>
                </a:solidFill>
                <a:uFill>
                  <a:solidFill>
                    <a:srgbClr val="FFFFFF"/>
                  </a:solidFill>
                </a:uFill>
                <a:latin typeface="Arial"/>
              </a:rPr>
              <a:t>12</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08717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PlaceHolder 1"/>
          <p:cNvSpPr>
            <a:spLocks noGrp="1"/>
          </p:cNvSpPr>
          <p:nvPr>
            <p:ph type="body"/>
          </p:nvPr>
        </p:nvSpPr>
        <p:spPr>
          <a:xfrm>
            <a:off x="685800" y="4714920"/>
            <a:ext cx="5486040" cy="4466880"/>
          </a:xfrm>
          <a:prstGeom prst="rect">
            <a:avLst/>
          </a:prstGeom>
        </p:spPr>
        <p:txBody>
          <a:bodyPr lIns="92520" tIns="46440" rIns="92520" bIns="46440"/>
          <a:lstStyle/>
          <a:p>
            <a:r>
              <a:rPr lang="en-GB" sz="1200" b="0" strike="noStrike" spc="-1">
                <a:solidFill>
                  <a:srgbClr val="000000"/>
                </a:solidFill>
                <a:uFill>
                  <a:solidFill>
                    <a:srgbClr val="FFFFFF"/>
                  </a:solidFill>
                </a:uFill>
                <a:latin typeface="Arial"/>
                <a:ea typeface="+mn-ea"/>
              </a:rPr>
              <a:t>No information needs to be send to individuals if: </a:t>
            </a:r>
            <a:endParaRPr lang="en-GB" sz="2000" b="0" strike="noStrike" spc="-1">
              <a:solidFill>
                <a:srgbClr val="000000"/>
              </a:solidFill>
              <a:uFill>
                <a:solidFill>
                  <a:srgbClr val="FFFFFF"/>
                </a:solidFill>
              </a:uFill>
              <a:latin typeface="Arial"/>
            </a:endParaRPr>
          </a:p>
          <a:p>
            <a:r>
              <a:rPr lang="en-GB" sz="1200" b="0" strike="noStrike" spc="-1">
                <a:solidFill>
                  <a:srgbClr val="000000"/>
                </a:solidFill>
                <a:uFill>
                  <a:solidFill>
                    <a:srgbClr val="FFFFFF"/>
                  </a:solidFill>
                </a:uFill>
                <a:latin typeface="Arial"/>
                <a:ea typeface="+mn-ea"/>
              </a:rPr>
              <a:t>The exceptions of Article 38 3) of the proposal: </a:t>
            </a:r>
            <a:endParaRPr lang="en-GB" sz="2000" b="0" strike="noStrike" spc="-1">
              <a:solidFill>
                <a:srgbClr val="000000"/>
              </a:solidFill>
              <a:uFill>
                <a:solidFill>
                  <a:srgbClr val="FFFFFF"/>
                </a:solidFill>
              </a:uFill>
              <a:latin typeface="Arial"/>
            </a:endParaRPr>
          </a:p>
          <a:p>
            <a:pPr marL="171360" indent="-171000">
              <a:lnSpc>
                <a:spcPct val="100000"/>
              </a:lnSpc>
              <a:buClr>
                <a:srgbClr val="000000"/>
              </a:buClr>
              <a:buFont typeface="Arial"/>
              <a:buChar char="•"/>
            </a:pPr>
            <a:r>
              <a:rPr lang="en-GB" sz="1200" b="0" strike="noStrike" spc="-1">
                <a:solidFill>
                  <a:srgbClr val="000000"/>
                </a:solidFill>
                <a:uFill>
                  <a:solidFill>
                    <a:srgbClr val="FFFFFF"/>
                  </a:solidFill>
                </a:uFill>
                <a:latin typeface="Arial"/>
                <a:ea typeface="+mn-ea"/>
              </a:rPr>
              <a:t>TOMs for securing the PD, in particular those that render the personal data unintelligible to any person who is not authorised to access it, such as encryption; </a:t>
            </a:r>
            <a:endParaRPr lang="en-GB" sz="2000" b="0" strike="noStrike" spc="-1">
              <a:solidFill>
                <a:srgbClr val="000000"/>
              </a:solidFill>
              <a:uFill>
                <a:solidFill>
                  <a:srgbClr val="FFFFFF"/>
                </a:solidFill>
              </a:uFill>
              <a:latin typeface="Arial"/>
            </a:endParaRPr>
          </a:p>
          <a:p>
            <a:pPr marL="171360" indent="-171000">
              <a:lnSpc>
                <a:spcPct val="100000"/>
              </a:lnSpc>
              <a:buClr>
                <a:srgbClr val="000000"/>
              </a:buClr>
              <a:buFont typeface="Arial"/>
              <a:buChar char="•"/>
            </a:pPr>
            <a:r>
              <a:rPr lang="en-GB" sz="1200" b="0" strike="noStrike" spc="-1">
                <a:solidFill>
                  <a:srgbClr val="000000"/>
                </a:solidFill>
                <a:uFill>
                  <a:solidFill>
                    <a:srgbClr val="FFFFFF"/>
                  </a:solidFill>
                </a:uFill>
                <a:latin typeface="Arial"/>
                <a:ea typeface="+mn-ea"/>
              </a:rPr>
              <a:t>subsequent measures which ensure that the high risk to the rights and freedoms of data subjects referred to in paragraph 1 is no longer likely to materialise;</a:t>
            </a:r>
            <a:endParaRPr lang="en-GB" sz="2000" b="0" strike="noStrike" spc="-1">
              <a:solidFill>
                <a:srgbClr val="000000"/>
              </a:solidFill>
              <a:uFill>
                <a:solidFill>
                  <a:srgbClr val="FFFFFF"/>
                </a:solidFill>
              </a:uFill>
              <a:latin typeface="Arial"/>
            </a:endParaRPr>
          </a:p>
          <a:p>
            <a:pPr marL="171360" indent="-171000">
              <a:lnSpc>
                <a:spcPct val="100000"/>
              </a:lnSpc>
              <a:buClr>
                <a:srgbClr val="000000"/>
              </a:buClr>
              <a:buFont typeface="Arial"/>
              <a:buChar char="•"/>
            </a:pPr>
            <a:r>
              <a:rPr lang="en-GB" sz="1200" b="0" strike="noStrike" spc="-1">
                <a:solidFill>
                  <a:srgbClr val="000000"/>
                </a:solidFill>
                <a:uFill>
                  <a:solidFill>
                    <a:srgbClr val="FFFFFF"/>
                  </a:solidFill>
                </a:uFill>
                <a:latin typeface="Arial"/>
                <a:ea typeface="+mn-ea"/>
              </a:rPr>
              <a:t>disproportionate effort. In such a case, there shall instead be a public communication or similar measure whereby the data subjects are informed in an equally effective manner. </a:t>
            </a:r>
            <a:endParaRPr lang="en-GB" sz="2000" b="0" strike="noStrike" spc="-1">
              <a:solidFill>
                <a:srgbClr val="000000"/>
              </a:solidFill>
              <a:uFill>
                <a:solidFill>
                  <a:srgbClr val="FFFFFF"/>
                </a:solidFill>
              </a:uFill>
              <a:latin typeface="Arial"/>
            </a:endParaRPr>
          </a:p>
          <a:p>
            <a:pPr>
              <a:lnSpc>
                <a:spcPct val="100000"/>
              </a:lnSpc>
            </a:pPr>
            <a:endParaRPr lang="en-GB" sz="2000" b="0" strike="noStrike" spc="-1">
              <a:solidFill>
                <a:srgbClr val="000000"/>
              </a:solidFill>
              <a:uFill>
                <a:solidFill>
                  <a:srgbClr val="FFFFFF"/>
                </a:solidFill>
              </a:uFill>
              <a:latin typeface="Arial"/>
            </a:endParaRPr>
          </a:p>
        </p:txBody>
      </p:sp>
      <p:sp>
        <p:nvSpPr>
          <p:cNvPr id="203"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BB49AF98-FDD8-4929-A3D7-52E7C7AF5FD8}" type="slidenum">
              <a:rPr lang="en-GB" sz="1200" b="0" strike="noStrike" spc="-1">
                <a:solidFill>
                  <a:srgbClr val="000000"/>
                </a:solidFill>
                <a:uFill>
                  <a:solidFill>
                    <a:srgbClr val="FFFFFF"/>
                  </a:solidFill>
                </a:uFill>
                <a:latin typeface="Arial"/>
              </a:rPr>
              <a:t>13</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034080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p:cNvSpPr>
          <p:nvPr>
            <p:ph type="body"/>
          </p:nvPr>
        </p:nvSpPr>
        <p:spPr>
          <a:xfrm>
            <a:off x="685800" y="4714920"/>
            <a:ext cx="5486040" cy="4466880"/>
          </a:xfrm>
          <a:prstGeom prst="rect">
            <a:avLst/>
          </a:prstGeom>
        </p:spPr>
        <p:txBody>
          <a:bodyPr lIns="92520" tIns="46440" rIns="92520" bIns="46440"/>
          <a:lstStyle/>
          <a:p>
            <a:r>
              <a:rPr lang="en-GB" sz="2000" b="0" strike="noStrike" spc="-1">
                <a:solidFill>
                  <a:srgbClr val="000000"/>
                </a:solidFill>
                <a:uFill>
                  <a:solidFill>
                    <a:srgbClr val="FFFFFF"/>
                  </a:solidFill>
                </a:uFill>
                <a:latin typeface="Arial"/>
              </a:rPr>
              <a:t>Risk: objective assessment. Not the same risk as in DPIA! DPIA focuses on the risks of the planned processing and likelihood and impact of a breach, here the breach has occurred!</a:t>
            </a:r>
          </a:p>
          <a:p>
            <a:r>
              <a:rPr lang="en-GB" sz="2000" b="0" strike="noStrike" spc="-1">
                <a:solidFill>
                  <a:srgbClr val="000000"/>
                </a:solidFill>
                <a:uFill>
                  <a:solidFill>
                    <a:srgbClr val="FFFFFF"/>
                  </a:solidFill>
                </a:uFill>
                <a:latin typeface="Arial"/>
              </a:rPr>
              <a:t>Destruction of a recommendation letter != disclosure of criminal record.</a:t>
            </a:r>
          </a:p>
          <a:p>
            <a:r>
              <a:rPr lang="en-GB" sz="2000" b="0" strike="noStrike" spc="-1">
                <a:solidFill>
                  <a:srgbClr val="000000"/>
                </a:solidFill>
                <a:uFill>
                  <a:solidFill>
                    <a:srgbClr val="FFFFFF"/>
                  </a:solidFill>
                </a:uFill>
                <a:latin typeface="Arial"/>
              </a:rPr>
              <a:t>Remember, only PDB if personal data.</a:t>
            </a:r>
          </a:p>
          <a:p>
            <a:r>
              <a:rPr lang="en-GB" sz="2000" b="0" strike="noStrike" spc="-1">
                <a:solidFill>
                  <a:srgbClr val="000000"/>
                </a:solidFill>
                <a:uFill>
                  <a:solidFill>
                    <a:srgbClr val="FFFFFF"/>
                  </a:solidFill>
                </a:uFill>
                <a:latin typeface="Arial"/>
              </a:rPr>
              <a:t>There is no set number of data-subjects to be affected. “</a:t>
            </a:r>
            <a:r>
              <a:rPr lang="en-GB" sz="1200" b="0" strike="noStrike" spc="-1">
                <a:solidFill>
                  <a:srgbClr val="000000"/>
                </a:solidFill>
                <a:uFill>
                  <a:solidFill>
                    <a:srgbClr val="FFFFFF"/>
                  </a:solidFill>
                </a:uFill>
                <a:latin typeface="Arial"/>
                <a:ea typeface="+mn-ea"/>
              </a:rPr>
              <a:t>When the personal data breach is likely to result in a high risk to the rights and freedoms of natural persons“ </a:t>
            </a:r>
            <a:endParaRPr lang="en-GB" sz="2000" b="0" strike="noStrike" spc="-1">
              <a:solidFill>
                <a:srgbClr val="000000"/>
              </a:solidFill>
              <a:uFill>
                <a:solidFill>
                  <a:srgbClr val="FFFFFF"/>
                </a:solidFill>
              </a:uFill>
              <a:latin typeface="Arial"/>
            </a:endParaRPr>
          </a:p>
          <a:p>
            <a:r>
              <a:rPr lang="en-GB" sz="1200" b="0" strike="noStrike" spc="-1">
                <a:solidFill>
                  <a:srgbClr val="000000"/>
                </a:solidFill>
                <a:uFill>
                  <a:solidFill>
                    <a:srgbClr val="FFFFFF"/>
                  </a:solidFill>
                </a:uFill>
                <a:latin typeface="Arial"/>
                <a:ea typeface="+mn-ea"/>
              </a:rPr>
              <a:t>Still the knowledge can be important in case the data subjects have to be informed!</a:t>
            </a:r>
            <a:endParaRPr lang="en-GB" sz="2000" b="0" strike="noStrike" spc="-1">
              <a:solidFill>
                <a:srgbClr val="000000"/>
              </a:solidFill>
              <a:uFill>
                <a:solidFill>
                  <a:srgbClr val="FFFFFF"/>
                </a:solidFill>
              </a:uFill>
              <a:latin typeface="Arial"/>
            </a:endParaRPr>
          </a:p>
          <a:p>
            <a:r>
              <a:rPr lang="en-GB" sz="1200" b="0" strike="noStrike" spc="-1">
                <a:solidFill>
                  <a:srgbClr val="000000"/>
                </a:solidFill>
                <a:uFill>
                  <a:solidFill>
                    <a:srgbClr val="FFFFFF"/>
                  </a:solidFill>
                </a:uFill>
                <a:latin typeface="Arial"/>
                <a:ea typeface="+mn-ea"/>
              </a:rPr>
              <a:t>More data can increase the risk. E.g. one day of browser profiling leaked =&gt; less risk than a month. </a:t>
            </a:r>
            <a:endParaRPr lang="en-GB" sz="2000" b="0" strike="noStrike" spc="-1">
              <a:solidFill>
                <a:srgbClr val="000000"/>
              </a:solidFill>
              <a:uFill>
                <a:solidFill>
                  <a:srgbClr val="FFFFFF"/>
                </a:solidFill>
              </a:uFill>
              <a:latin typeface="Arial"/>
            </a:endParaRPr>
          </a:p>
          <a:p>
            <a:r>
              <a:rPr lang="en-GB" sz="1200" b="0" strike="noStrike" spc="-1">
                <a:solidFill>
                  <a:srgbClr val="000000"/>
                </a:solidFill>
                <a:uFill>
                  <a:solidFill>
                    <a:srgbClr val="FFFFFF"/>
                  </a:solidFill>
                </a:uFill>
                <a:latin typeface="Arial"/>
                <a:ea typeface="+mn-ea"/>
              </a:rPr>
              <a:t>Relation to other data: The leaked data may undue pseudonymization of data or re-identify data. </a:t>
            </a:r>
            <a:endParaRPr lang="en-GB" sz="2000" b="0" strike="noStrike" spc="-1">
              <a:solidFill>
                <a:srgbClr val="000000"/>
              </a:solidFill>
              <a:uFill>
                <a:solidFill>
                  <a:srgbClr val="FFFFFF"/>
                </a:solidFill>
              </a:uFill>
              <a:latin typeface="Arial"/>
            </a:endParaRPr>
          </a:p>
          <a:p>
            <a:r>
              <a:rPr lang="en-GB" sz="1200" b="0" strike="noStrike" spc="-1">
                <a:solidFill>
                  <a:srgbClr val="000000"/>
                </a:solidFill>
                <a:uFill>
                  <a:solidFill>
                    <a:srgbClr val="FFFFFF"/>
                  </a:solidFill>
                </a:uFill>
                <a:latin typeface="Arial"/>
                <a:ea typeface="+mn-ea"/>
              </a:rPr>
              <a:t>Chance of identification: If only first name is linked to data =&gt; less likely to lead to identification. (Not a proper mitigation measure though!)</a:t>
            </a:r>
            <a:endParaRPr lang="en-GB" sz="2000" b="0" strike="noStrike" spc="-1">
              <a:solidFill>
                <a:srgbClr val="000000"/>
              </a:solidFill>
              <a:uFill>
                <a:solidFill>
                  <a:srgbClr val="FFFFFF"/>
                </a:solidFill>
              </a:uFill>
              <a:latin typeface="Arial"/>
            </a:endParaRPr>
          </a:p>
        </p:txBody>
      </p:sp>
      <p:sp>
        <p:nvSpPr>
          <p:cNvPr id="205"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AE806453-20AA-4B97-8975-85E0D77E30D1}" type="slidenum">
              <a:rPr lang="en-GB" sz="1200" b="0" strike="noStrike" spc="-1">
                <a:solidFill>
                  <a:srgbClr val="000000"/>
                </a:solidFill>
                <a:uFill>
                  <a:solidFill>
                    <a:srgbClr val="FFFFFF"/>
                  </a:solidFill>
                </a:uFill>
                <a:latin typeface="Arial"/>
              </a:rPr>
              <a:t>14</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96734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PlaceHolder 1"/>
          <p:cNvSpPr>
            <a:spLocks noGrp="1"/>
          </p:cNvSpPr>
          <p:nvPr>
            <p:ph type="body"/>
          </p:nvPr>
        </p:nvSpPr>
        <p:spPr>
          <a:xfrm>
            <a:off x="685800" y="4714920"/>
            <a:ext cx="5486040" cy="4466880"/>
          </a:xfrm>
          <a:prstGeom prst="rect">
            <a:avLst/>
          </a:prstGeom>
        </p:spPr>
        <p:txBody>
          <a:bodyPr lIns="92520" tIns="46440" rIns="92520" bIns="46440"/>
          <a:lstStyle/>
          <a:p>
            <a:r>
              <a:rPr lang="en-GB" sz="1200" b="0" strike="noStrike" spc="-1">
                <a:solidFill>
                  <a:srgbClr val="000000"/>
                </a:solidFill>
                <a:uFill>
                  <a:solidFill>
                    <a:srgbClr val="FFFFFF"/>
                  </a:solidFill>
                </a:uFill>
                <a:latin typeface="Arial"/>
                <a:ea typeface="+mn-ea"/>
              </a:rPr>
              <a:t>The harder it is to identify a data subjects, the lower the risk. </a:t>
            </a:r>
            <a:endParaRPr lang="en-GB" sz="2000" b="0" strike="noStrike" spc="-1">
              <a:solidFill>
                <a:srgbClr val="000000"/>
              </a:solidFill>
              <a:uFill>
                <a:solidFill>
                  <a:srgbClr val="FFFFFF"/>
                </a:solidFill>
              </a:uFill>
              <a:latin typeface="Arial"/>
            </a:endParaRPr>
          </a:p>
          <a:p>
            <a:r>
              <a:rPr lang="en-GB" sz="1200" b="0" strike="noStrike" spc="-1">
                <a:solidFill>
                  <a:srgbClr val="000000"/>
                </a:solidFill>
                <a:uFill>
                  <a:solidFill>
                    <a:srgbClr val="FFFFFF"/>
                  </a:solidFill>
                </a:uFill>
                <a:latin typeface="Arial"/>
                <a:ea typeface="+mn-ea"/>
              </a:rPr>
              <a:t>Reflected in the exemptions:</a:t>
            </a:r>
            <a:endParaRPr lang="en-GB" sz="2000" b="0" strike="noStrike" spc="-1">
              <a:solidFill>
                <a:srgbClr val="000000"/>
              </a:solidFill>
              <a:uFill>
                <a:solidFill>
                  <a:srgbClr val="FFFFFF"/>
                </a:solidFill>
              </a:uFill>
              <a:latin typeface="Arial"/>
            </a:endParaRPr>
          </a:p>
          <a:p>
            <a:r>
              <a:rPr lang="en-GB" sz="1200" b="0" strike="noStrike" spc="-1">
                <a:solidFill>
                  <a:srgbClr val="000000"/>
                </a:solidFill>
                <a:uFill>
                  <a:solidFill>
                    <a:srgbClr val="FFFFFF"/>
                  </a:solidFill>
                </a:uFill>
                <a:latin typeface="Arial"/>
                <a:ea typeface="+mn-ea"/>
              </a:rPr>
              <a:t>The exceptions of Article 38 3) of the proposal: </a:t>
            </a:r>
            <a:endParaRPr lang="en-GB" sz="2000" b="0" strike="noStrike" spc="-1">
              <a:solidFill>
                <a:srgbClr val="000000"/>
              </a:solidFill>
              <a:uFill>
                <a:solidFill>
                  <a:srgbClr val="FFFFFF"/>
                </a:solidFill>
              </a:uFill>
              <a:latin typeface="Arial"/>
            </a:endParaRPr>
          </a:p>
          <a:p>
            <a:pPr marL="171360" indent="-171000">
              <a:lnSpc>
                <a:spcPct val="100000"/>
              </a:lnSpc>
              <a:buClr>
                <a:srgbClr val="000000"/>
              </a:buClr>
              <a:buFont typeface="Arial"/>
              <a:buChar char="•"/>
            </a:pPr>
            <a:r>
              <a:rPr lang="en-GB" sz="1200" b="0" strike="noStrike" spc="-1">
                <a:solidFill>
                  <a:srgbClr val="000000"/>
                </a:solidFill>
                <a:uFill>
                  <a:solidFill>
                    <a:srgbClr val="FFFFFF"/>
                  </a:solidFill>
                </a:uFill>
                <a:latin typeface="Arial"/>
                <a:ea typeface="+mn-ea"/>
              </a:rPr>
              <a:t>TOMs for securing the PD, in particular those that render the personal data unintelligible to any person who is not authorised to access it, such as encryption; </a:t>
            </a:r>
            <a:endParaRPr lang="en-GB" sz="2000" b="0" strike="noStrike" spc="-1">
              <a:solidFill>
                <a:srgbClr val="000000"/>
              </a:solidFill>
              <a:uFill>
                <a:solidFill>
                  <a:srgbClr val="FFFFFF"/>
                </a:solidFill>
              </a:uFill>
              <a:latin typeface="Arial"/>
            </a:endParaRPr>
          </a:p>
          <a:p>
            <a:pPr marL="171360" indent="-171000">
              <a:lnSpc>
                <a:spcPct val="100000"/>
              </a:lnSpc>
              <a:buClr>
                <a:srgbClr val="000000"/>
              </a:buClr>
              <a:buFont typeface="Arial"/>
              <a:buChar char="•"/>
            </a:pPr>
            <a:r>
              <a:rPr lang="en-GB" sz="1200" b="0" strike="noStrike" spc="-1">
                <a:solidFill>
                  <a:srgbClr val="000000"/>
                </a:solidFill>
                <a:uFill>
                  <a:solidFill>
                    <a:srgbClr val="FFFFFF"/>
                  </a:solidFill>
                </a:uFill>
                <a:latin typeface="Arial"/>
                <a:ea typeface="+mn-ea"/>
              </a:rPr>
              <a:t>subsequent measures which ensure that the high risk to the rights and freedoms of data subjects referred to in paragraph 1 is no longer likely to materialise;</a:t>
            </a:r>
            <a:endParaRPr lang="en-GB" sz="2000" b="0" strike="noStrike" spc="-1">
              <a:solidFill>
                <a:srgbClr val="000000"/>
              </a:solidFill>
              <a:uFill>
                <a:solidFill>
                  <a:srgbClr val="FFFFFF"/>
                </a:solidFill>
              </a:uFill>
              <a:latin typeface="Arial"/>
            </a:endParaRPr>
          </a:p>
          <a:p>
            <a:pPr marL="171360" indent="-171000">
              <a:lnSpc>
                <a:spcPct val="100000"/>
              </a:lnSpc>
              <a:buClr>
                <a:srgbClr val="000000"/>
              </a:buClr>
              <a:buFont typeface="Arial"/>
              <a:buChar char="•"/>
            </a:pPr>
            <a:r>
              <a:rPr lang="en-GB" sz="1200" b="0" strike="noStrike" spc="-1">
                <a:solidFill>
                  <a:srgbClr val="000000"/>
                </a:solidFill>
                <a:uFill>
                  <a:solidFill>
                    <a:srgbClr val="FFFFFF"/>
                  </a:solidFill>
                </a:uFill>
                <a:latin typeface="Arial"/>
                <a:ea typeface="+mn-ea"/>
              </a:rPr>
              <a:t>disproportionate effort. In such a case, there shall instead be a public communication or similar measure whereby the data subjects are informed in an equally effective manner. </a:t>
            </a:r>
            <a:endParaRPr lang="en-GB" sz="2000" b="0" strike="noStrike" spc="-1">
              <a:solidFill>
                <a:srgbClr val="000000"/>
              </a:solidFill>
              <a:uFill>
                <a:solidFill>
                  <a:srgbClr val="FFFFFF"/>
                </a:solidFill>
              </a:uFill>
              <a:latin typeface="Arial"/>
            </a:endParaRPr>
          </a:p>
          <a:p>
            <a:pPr>
              <a:lnSpc>
                <a:spcPct val="100000"/>
              </a:lnSpc>
            </a:pPr>
            <a:r>
              <a:rPr lang="en-GB" sz="1200" b="0" strike="noStrike" spc="-1">
                <a:solidFill>
                  <a:srgbClr val="000000"/>
                </a:solidFill>
                <a:uFill>
                  <a:solidFill>
                    <a:srgbClr val="FFFFFF"/>
                  </a:solidFill>
                </a:uFill>
                <a:latin typeface="Arial"/>
                <a:ea typeface="+mn-ea"/>
              </a:rPr>
              <a:t>Also depends on whether the data can be abused on it’s own or not. Credit card number?</a:t>
            </a:r>
            <a:endParaRPr lang="en-GB" sz="2000" b="0" strike="noStrike" spc="-1">
              <a:solidFill>
                <a:srgbClr val="000000"/>
              </a:solidFill>
              <a:uFill>
                <a:solidFill>
                  <a:srgbClr val="FFFFFF"/>
                </a:solidFill>
              </a:uFill>
              <a:latin typeface="Arial"/>
            </a:endParaRPr>
          </a:p>
          <a:p>
            <a:pPr>
              <a:lnSpc>
                <a:spcPct val="100000"/>
              </a:lnSpc>
            </a:pPr>
            <a:r>
              <a:rPr lang="en-GB" sz="1200" b="0" strike="noStrike" spc="-1">
                <a:solidFill>
                  <a:srgbClr val="000000"/>
                </a:solidFill>
                <a:uFill>
                  <a:solidFill>
                    <a:srgbClr val="FFFFFF"/>
                  </a:solidFill>
                </a:uFill>
                <a:latin typeface="Arial"/>
                <a:ea typeface="+mn-ea"/>
              </a:rPr>
              <a:t>Freedoms of rights:</a:t>
            </a:r>
            <a:endParaRPr lang="en-GB" sz="2000" b="0" strike="noStrike" spc="-1">
              <a:solidFill>
                <a:srgbClr val="000000"/>
              </a:solidFill>
              <a:uFill>
                <a:solidFill>
                  <a:srgbClr val="FFFFFF"/>
                </a:solidFill>
              </a:uFill>
              <a:latin typeface="Arial"/>
            </a:endParaRPr>
          </a:p>
          <a:p>
            <a:pPr>
              <a:lnSpc>
                <a:spcPct val="100000"/>
              </a:lnSpc>
            </a:pPr>
            <a:r>
              <a:rPr lang="en-GB" sz="1200" b="0" strike="noStrike" spc="-1">
                <a:solidFill>
                  <a:srgbClr val="000000"/>
                </a:solidFill>
                <a:uFill>
                  <a:solidFill>
                    <a:srgbClr val="FFFFFF"/>
                  </a:solidFill>
                </a:uFill>
                <a:latin typeface="Arial"/>
                <a:ea typeface="+mn-ea"/>
              </a:rPr>
              <a:t>Privacy and data protection as fundamental rights. Data rectification, erasure etc can be affected</a:t>
            </a:r>
            <a:endParaRPr lang="en-GB" sz="2000" b="0" strike="noStrike" spc="-1">
              <a:solidFill>
                <a:srgbClr val="000000"/>
              </a:solidFill>
              <a:uFill>
                <a:solidFill>
                  <a:srgbClr val="FFFFFF"/>
                </a:solidFill>
              </a:uFill>
              <a:latin typeface="Arial"/>
            </a:endParaRPr>
          </a:p>
          <a:p>
            <a:pPr>
              <a:lnSpc>
                <a:spcPct val="100000"/>
              </a:lnSpc>
            </a:pPr>
            <a:r>
              <a:rPr lang="en-GB" sz="1200" b="0" strike="noStrike" spc="-1">
                <a:solidFill>
                  <a:srgbClr val="000000"/>
                </a:solidFill>
                <a:uFill>
                  <a:solidFill>
                    <a:srgbClr val="FFFFFF"/>
                  </a:solidFill>
                </a:uFill>
                <a:latin typeface="Arial"/>
                <a:ea typeface="+mn-ea"/>
              </a:rPr>
              <a:t>Severity:</a:t>
            </a:r>
            <a:endParaRPr lang="en-GB" sz="2000" b="0" strike="noStrike" spc="-1">
              <a:solidFill>
                <a:srgbClr val="000000"/>
              </a:solidFill>
              <a:uFill>
                <a:solidFill>
                  <a:srgbClr val="FFFFFF"/>
                </a:solidFill>
              </a:uFill>
              <a:latin typeface="Arial"/>
            </a:endParaRPr>
          </a:p>
          <a:p>
            <a:pPr>
              <a:lnSpc>
                <a:spcPct val="100000"/>
              </a:lnSpc>
            </a:pPr>
            <a:r>
              <a:rPr lang="en-GB" sz="1200" b="0" strike="noStrike" spc="-1">
                <a:solidFill>
                  <a:srgbClr val="000000"/>
                </a:solidFill>
                <a:uFill>
                  <a:solidFill>
                    <a:srgbClr val="FFFFFF"/>
                  </a:solidFill>
                </a:uFill>
                <a:latin typeface="Arial"/>
                <a:ea typeface="+mn-ea"/>
              </a:rPr>
              <a:t>Vulnerable individuals: Children, disorders? </a:t>
            </a:r>
            <a:endParaRPr lang="en-GB" sz="2000" b="0" strike="noStrike" spc="-1">
              <a:solidFill>
                <a:srgbClr val="000000"/>
              </a:solidFill>
              <a:uFill>
                <a:solidFill>
                  <a:srgbClr val="FFFFFF"/>
                </a:solidFill>
              </a:uFill>
              <a:latin typeface="Arial"/>
            </a:endParaRPr>
          </a:p>
          <a:p>
            <a:pPr>
              <a:lnSpc>
                <a:spcPct val="100000"/>
              </a:lnSpc>
            </a:pPr>
            <a:r>
              <a:rPr lang="en-GB" sz="1200" b="0" strike="noStrike" spc="-1">
                <a:solidFill>
                  <a:srgbClr val="000000"/>
                </a:solidFill>
                <a:uFill>
                  <a:solidFill>
                    <a:srgbClr val="FFFFFF"/>
                  </a:solidFill>
                </a:uFill>
                <a:latin typeface="Arial"/>
                <a:ea typeface="+mn-ea"/>
              </a:rPr>
              <a:t>Data controller: e.g. Europol: if identify of person leaked: may be considered criminal? May be witness? </a:t>
            </a:r>
            <a:endParaRPr lang="en-GB" sz="2000" b="0" strike="noStrike" spc="-1">
              <a:solidFill>
                <a:srgbClr val="000000"/>
              </a:solidFill>
              <a:uFill>
                <a:solidFill>
                  <a:srgbClr val="FFFFFF"/>
                </a:solidFill>
              </a:uFill>
              <a:latin typeface="Arial"/>
            </a:endParaRPr>
          </a:p>
        </p:txBody>
      </p:sp>
      <p:sp>
        <p:nvSpPr>
          <p:cNvPr id="207"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C6EEA867-869A-4054-9440-D54003342D70}" type="slidenum">
              <a:rPr lang="en-GB" sz="1200" b="0" strike="noStrike" spc="-1">
                <a:solidFill>
                  <a:srgbClr val="000000"/>
                </a:solidFill>
                <a:uFill>
                  <a:solidFill>
                    <a:srgbClr val="FFFFFF"/>
                  </a:solidFill>
                </a:uFill>
                <a:latin typeface="Arial"/>
              </a:rPr>
              <a:t>15</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187967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PlaceHolder 1"/>
          <p:cNvSpPr>
            <a:spLocks noGrp="1"/>
          </p:cNvSpPr>
          <p:nvPr>
            <p:ph type="body"/>
          </p:nvPr>
        </p:nvSpPr>
        <p:spPr>
          <a:xfrm>
            <a:off x="685800" y="4714920"/>
            <a:ext cx="5486040" cy="4466880"/>
          </a:xfrm>
          <a:prstGeom prst="rect">
            <a:avLst/>
          </a:prstGeom>
        </p:spPr>
        <p:txBody>
          <a:bodyPr lIns="92520" tIns="46440" rIns="92520" bIns="46440"/>
          <a:lstStyle/>
          <a:p>
            <a:r>
              <a:rPr lang="en-GB" sz="2000" b="0" strike="noStrike" spc="-1">
                <a:solidFill>
                  <a:srgbClr val="000000"/>
                </a:solidFill>
                <a:uFill>
                  <a:solidFill>
                    <a:srgbClr val="FFFFFF"/>
                  </a:solidFill>
                </a:uFill>
                <a:latin typeface="Arial"/>
              </a:rPr>
              <a:t>According to commission proposal 44)-46)</a:t>
            </a:r>
          </a:p>
          <a:p>
            <a:r>
              <a:rPr lang="en-GB" sz="2000" b="0" strike="noStrike" spc="-1">
                <a:solidFill>
                  <a:srgbClr val="000000"/>
                </a:solidFill>
                <a:uFill>
                  <a:solidFill>
                    <a:srgbClr val="FFFFFF"/>
                  </a:solidFill>
                </a:uFill>
                <a:latin typeface="Arial"/>
              </a:rPr>
              <a:t>DPO contact person for Data subjects: 45)4.</a:t>
            </a:r>
          </a:p>
          <a:p>
            <a:r>
              <a:rPr lang="en-GB" sz="1200" b="0" strike="noStrike" spc="-1">
                <a:solidFill>
                  <a:srgbClr val="000000"/>
                </a:solidFill>
                <a:uFill>
                  <a:solidFill>
                    <a:srgbClr val="FFFFFF"/>
                  </a:solidFill>
                </a:uFill>
                <a:latin typeface="Arial"/>
                <a:ea typeface="+mn-ea"/>
              </a:rPr>
              <a:t>Personal data breach: 46)1.d</a:t>
            </a:r>
            <a:endParaRPr lang="en-GB" sz="2000" b="0" strike="noStrike" spc="-1">
              <a:solidFill>
                <a:srgbClr val="000000"/>
              </a:solidFill>
              <a:uFill>
                <a:solidFill>
                  <a:srgbClr val="FFFFFF"/>
                </a:solidFill>
              </a:uFill>
              <a:latin typeface="Arial"/>
            </a:endParaRPr>
          </a:p>
          <a:p>
            <a:r>
              <a:rPr lang="en-GB" sz="1200" b="0" strike="noStrike" spc="-1">
                <a:solidFill>
                  <a:srgbClr val="000000"/>
                </a:solidFill>
                <a:uFill>
                  <a:solidFill>
                    <a:srgbClr val="FFFFFF"/>
                  </a:solidFill>
                </a:uFill>
                <a:latin typeface="Arial"/>
                <a:ea typeface="+mn-ea"/>
              </a:rPr>
              <a:t>“provide advice where _</a:t>
            </a:r>
            <a:r>
              <a:rPr lang="en-GB" sz="1200" b="1" strike="noStrike" spc="-1">
                <a:solidFill>
                  <a:srgbClr val="000000"/>
                </a:solidFill>
                <a:uFill>
                  <a:solidFill>
                    <a:srgbClr val="FFFFFF"/>
                  </a:solidFill>
                </a:uFill>
                <a:latin typeface="Arial"/>
                <a:ea typeface="+mn-ea"/>
              </a:rPr>
              <a:t>requested</a:t>
            </a:r>
            <a:r>
              <a:rPr lang="en-GB" sz="1200" b="0" strike="noStrike" spc="-1">
                <a:solidFill>
                  <a:srgbClr val="000000"/>
                </a:solidFill>
                <a:uFill>
                  <a:solidFill>
                    <a:srgbClr val="FFFFFF"/>
                  </a:solidFill>
                </a:uFill>
                <a:latin typeface="Arial"/>
                <a:ea typeface="+mn-ea"/>
              </a:rPr>
              <a:t>_ as regards the data protection impact assessment and monitor its performance pursuant to Article 39 and to consult the European Data Protection Supervisor in case of doubt as to the need for a data protection impact assessment; “</a:t>
            </a:r>
            <a:endParaRPr lang="en-GB" sz="2000" b="0" strike="noStrike" spc="-1">
              <a:solidFill>
                <a:srgbClr val="000000"/>
              </a:solidFill>
              <a:uFill>
                <a:solidFill>
                  <a:srgbClr val="FFFFFF"/>
                </a:solidFill>
              </a:uFill>
              <a:latin typeface="Arial"/>
            </a:endParaRPr>
          </a:p>
          <a:p>
            <a:endParaRPr lang="en-GB" sz="2000" b="0" strike="noStrike" spc="-1">
              <a:solidFill>
                <a:srgbClr val="000000"/>
              </a:solidFill>
              <a:uFill>
                <a:solidFill>
                  <a:srgbClr val="FFFFFF"/>
                </a:solidFill>
              </a:uFill>
              <a:latin typeface="Arial"/>
            </a:endParaRPr>
          </a:p>
        </p:txBody>
      </p:sp>
      <p:sp>
        <p:nvSpPr>
          <p:cNvPr id="209"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3C7436D8-D1B9-4AFD-8B94-734AE5C78A56}" type="slidenum">
              <a:rPr lang="en-GB" sz="1200" b="0" strike="noStrike" spc="-1">
                <a:solidFill>
                  <a:srgbClr val="000000"/>
                </a:solidFill>
                <a:uFill>
                  <a:solidFill>
                    <a:srgbClr val="FFFFFF"/>
                  </a:solidFill>
                </a:uFill>
                <a:latin typeface="Arial"/>
              </a:rPr>
              <a:t>16</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8353876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p:cNvSpPr>
          <p:nvPr>
            <p:ph type="body"/>
          </p:nvPr>
        </p:nvSpPr>
        <p:spPr>
          <a:xfrm>
            <a:off x="685800" y="4714920"/>
            <a:ext cx="5486040" cy="4466880"/>
          </a:xfrm>
          <a:prstGeom prst="rect">
            <a:avLst/>
          </a:prstGeom>
        </p:spPr>
        <p:txBody>
          <a:bodyPr lIns="92520" tIns="46440" rIns="92520" bIns="46440"/>
          <a:lstStyle/>
          <a:p>
            <a:pPr marL="216000" indent="-216000">
              <a:lnSpc>
                <a:spcPct val="100000"/>
              </a:lnSpc>
            </a:pPr>
            <a:r>
              <a:rPr lang="en-GB" sz="1200" b="0" strike="noStrike" spc="-1">
                <a:solidFill>
                  <a:srgbClr val="000000"/>
                </a:solidFill>
                <a:uFill>
                  <a:solidFill>
                    <a:srgbClr val="FFFFFF"/>
                  </a:solidFill>
                </a:uFill>
                <a:latin typeface="Arial"/>
                <a:ea typeface="+mn-ea"/>
              </a:rPr>
              <a:t>Important information: </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Special categories of data</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No certainty that data has not been leaked. -&gt; Notification if possible to figure out who to notify</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Questions:</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Does the presented case or subpart of the case represent a personal data breach?</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If so, when does your 72h period for the notification start?</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Who do you have to inform about the incident?</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How can such an incident be avoided in the future?</a:t>
            </a:r>
            <a:endParaRPr lang="en-GB" sz="2000" b="0" strike="noStrike" spc="-1">
              <a:solidFill>
                <a:srgbClr val="000000"/>
              </a:solidFill>
              <a:uFill>
                <a:solidFill>
                  <a:srgbClr val="FFFFFF"/>
                </a:solidFill>
              </a:uFill>
              <a:latin typeface="Arial"/>
            </a:endParaRPr>
          </a:p>
          <a:p>
            <a:pPr marL="216000" indent="-216000">
              <a:lnSpc>
                <a:spcPct val="100000"/>
              </a:lnSpc>
            </a:pPr>
            <a:r>
              <a:rPr lang="en-GB" sz="2000" b="0" strike="noStrike" spc="-1">
                <a:solidFill>
                  <a:srgbClr val="000000"/>
                </a:solidFill>
                <a:uFill>
                  <a:solidFill>
                    <a:srgbClr val="FFFFFF"/>
                  </a:solidFill>
                </a:uFill>
                <a:latin typeface="Arial"/>
                <a:ea typeface="+mn-ea"/>
              </a:rPr>
              <a:t>How is such an incident handled?</a:t>
            </a:r>
            <a:endParaRPr lang="en-GB" sz="2000" b="0" strike="noStrike" spc="-1">
              <a:solidFill>
                <a:srgbClr val="000000"/>
              </a:solidFill>
              <a:uFill>
                <a:solidFill>
                  <a:srgbClr val="FFFFFF"/>
                </a:solidFill>
              </a:uFill>
              <a:latin typeface="Arial"/>
            </a:endParaRPr>
          </a:p>
        </p:txBody>
      </p:sp>
      <p:sp>
        <p:nvSpPr>
          <p:cNvPr id="211"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A954254C-ECDB-42C3-9FC0-8AB208303085}" type="slidenum">
              <a:rPr lang="en-GB" sz="1200" b="0" strike="noStrike" spc="-1">
                <a:solidFill>
                  <a:srgbClr val="000000"/>
                </a:solidFill>
                <a:uFill>
                  <a:solidFill>
                    <a:srgbClr val="FFFFFF"/>
                  </a:solidFill>
                </a:uFill>
                <a:latin typeface="Arial"/>
              </a:rPr>
              <a:t>17</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6345665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p:cNvSpPr>
          <p:nvPr>
            <p:ph type="body"/>
          </p:nvPr>
        </p:nvSpPr>
        <p:spPr>
          <a:xfrm>
            <a:off x="685800" y="4714920"/>
            <a:ext cx="5486040" cy="4466880"/>
          </a:xfrm>
          <a:prstGeom prst="rect">
            <a:avLst/>
          </a:prstGeom>
        </p:spPr>
        <p:txBody>
          <a:bodyPr lIns="92520" tIns="46440" rIns="92520" bIns="46440"/>
          <a:lstStyle/>
          <a:p>
            <a:pPr marL="216000" indent="-216000">
              <a:lnSpc>
                <a:spcPct val="100000"/>
              </a:lnSpc>
            </a:pPr>
            <a:r>
              <a:rPr lang="en-GB" sz="1200" b="0" strike="noStrike" spc="-1">
                <a:solidFill>
                  <a:srgbClr val="000000"/>
                </a:solidFill>
                <a:uFill>
                  <a:solidFill>
                    <a:srgbClr val="FFFFFF"/>
                  </a:solidFill>
                </a:uFill>
                <a:latin typeface="Arial"/>
                <a:ea typeface="+mn-ea"/>
              </a:rPr>
              <a:t>Important information: </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Special categories of data</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No certainty that data has not been leaked. -&gt; Notification if possible to figure out who to notify</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Questions:</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Does the presented case or subpart of the case represent a personal data breach?</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If so, when does your 72h period for the notification start?</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Who do you have to inform about the incident?</a:t>
            </a:r>
            <a:endParaRPr lang="en-GB" sz="2000" b="0" strike="noStrike" spc="-1">
              <a:solidFill>
                <a:srgbClr val="000000"/>
              </a:solidFill>
              <a:uFill>
                <a:solidFill>
                  <a:srgbClr val="FFFFFF"/>
                </a:solidFill>
              </a:uFill>
              <a:latin typeface="Arial"/>
            </a:endParaRPr>
          </a:p>
          <a:p>
            <a:pPr marL="216000" indent="-216000">
              <a:lnSpc>
                <a:spcPct val="100000"/>
              </a:lnSpc>
            </a:pPr>
            <a:r>
              <a:rPr lang="en-GB" sz="1200" b="0" strike="noStrike" spc="-1">
                <a:solidFill>
                  <a:srgbClr val="000000"/>
                </a:solidFill>
                <a:uFill>
                  <a:solidFill>
                    <a:srgbClr val="FFFFFF"/>
                  </a:solidFill>
                </a:uFill>
                <a:latin typeface="Arial"/>
                <a:ea typeface="+mn-ea"/>
              </a:rPr>
              <a:t>How can such an incident be avoided in the future?</a:t>
            </a:r>
            <a:endParaRPr lang="en-GB" sz="2000" b="0" strike="noStrike" spc="-1">
              <a:solidFill>
                <a:srgbClr val="000000"/>
              </a:solidFill>
              <a:uFill>
                <a:solidFill>
                  <a:srgbClr val="FFFFFF"/>
                </a:solidFill>
              </a:uFill>
              <a:latin typeface="Arial"/>
            </a:endParaRPr>
          </a:p>
          <a:p>
            <a:pPr marL="216000" indent="-216000">
              <a:lnSpc>
                <a:spcPct val="100000"/>
              </a:lnSpc>
            </a:pPr>
            <a:r>
              <a:rPr lang="en-GB" sz="2000" b="0" strike="noStrike" spc="-1">
                <a:solidFill>
                  <a:srgbClr val="000000"/>
                </a:solidFill>
                <a:uFill>
                  <a:solidFill>
                    <a:srgbClr val="FFFFFF"/>
                  </a:solidFill>
                </a:uFill>
                <a:latin typeface="Arial"/>
                <a:ea typeface="+mn-ea"/>
              </a:rPr>
              <a:t>How is such an incident handled?</a:t>
            </a:r>
            <a:endParaRPr lang="en-GB" sz="2000" b="0" strike="noStrike" spc="-1">
              <a:solidFill>
                <a:srgbClr val="000000"/>
              </a:solidFill>
              <a:uFill>
                <a:solidFill>
                  <a:srgbClr val="FFFFFF"/>
                </a:solidFill>
              </a:uFill>
              <a:latin typeface="Arial"/>
            </a:endParaRPr>
          </a:p>
        </p:txBody>
      </p:sp>
      <p:sp>
        <p:nvSpPr>
          <p:cNvPr id="211"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A954254C-ECDB-42C3-9FC0-8AB208303085}" type="slidenum">
              <a:rPr lang="en-GB" sz="1200" b="0" strike="noStrike" spc="-1">
                <a:solidFill>
                  <a:srgbClr val="000000"/>
                </a:solidFill>
                <a:uFill>
                  <a:solidFill>
                    <a:srgbClr val="FFFFFF"/>
                  </a:solidFill>
                </a:uFill>
                <a:latin typeface="Arial"/>
              </a:rPr>
              <a:t>18</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086442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p:cNvSpPr>
          <p:nvPr>
            <p:ph type="body"/>
          </p:nvPr>
        </p:nvSpPr>
        <p:spPr>
          <a:xfrm>
            <a:off x="685800" y="4714920"/>
            <a:ext cx="5486040" cy="4466880"/>
          </a:xfrm>
          <a:prstGeom prst="rect">
            <a:avLst/>
          </a:prstGeom>
        </p:spPr>
        <p:txBody>
          <a:bodyPr lIns="92520" tIns="46440" rIns="92520" bIns="46440"/>
          <a:lstStyle/>
          <a:p>
            <a:r>
              <a:rPr lang="en-GB" sz="2000" b="0" strike="noStrike" spc="-1">
                <a:solidFill>
                  <a:srgbClr val="000000"/>
                </a:solidFill>
                <a:uFill>
                  <a:solidFill>
                    <a:srgbClr val="FFFFFF"/>
                  </a:solidFill>
                </a:uFill>
                <a:latin typeface="Arial"/>
              </a:rPr>
              <a:t>Ransomware issue:</a:t>
            </a:r>
            <a:endParaRPr lang="en-GB" sz="1800" b="0" strike="noStrike" spc="-1">
              <a:solidFill>
                <a:srgbClr val="000000"/>
              </a:solidFill>
              <a:uFill>
                <a:solidFill>
                  <a:srgbClr val="FFFFFF"/>
                </a:solidFill>
              </a:uFill>
              <a:latin typeface="Arial"/>
            </a:endParaRPr>
          </a:p>
          <a:p>
            <a:r>
              <a:rPr lang="en-GB" sz="2000" b="0" strike="noStrike" spc="-1">
                <a:solidFill>
                  <a:srgbClr val="000000"/>
                </a:solidFill>
                <a:uFill>
                  <a:solidFill>
                    <a:srgbClr val="FFFFFF"/>
                  </a:solidFill>
                </a:uFill>
                <a:latin typeface="Arial"/>
              </a:rPr>
              <a:t>Can you rule out that the ransomware did not transfer any data? (traffic analysis) </a:t>
            </a:r>
            <a:endParaRPr lang="en-GB" sz="1800" b="0" strike="noStrike" spc="-1">
              <a:solidFill>
                <a:srgbClr val="000000"/>
              </a:solidFill>
              <a:uFill>
                <a:solidFill>
                  <a:srgbClr val="FFFFFF"/>
                </a:solidFill>
              </a:uFill>
              <a:latin typeface="Arial"/>
            </a:endParaRPr>
          </a:p>
          <a:p>
            <a:r>
              <a:rPr lang="en-GB" sz="2000" b="0" strike="noStrike" spc="-1">
                <a:solidFill>
                  <a:srgbClr val="000000"/>
                </a:solidFill>
                <a:uFill>
                  <a:solidFill>
                    <a:srgbClr val="FFFFFF"/>
                  </a:solidFill>
                </a:uFill>
                <a:latin typeface="Arial"/>
              </a:rPr>
              <a:t>If yes: backup =&gt; fine</a:t>
            </a:r>
            <a:endParaRPr lang="en-GB" sz="1800" b="0" strike="noStrike" spc="-1">
              <a:solidFill>
                <a:srgbClr val="000000"/>
              </a:solidFill>
              <a:uFill>
                <a:solidFill>
                  <a:srgbClr val="FFFFFF"/>
                </a:solidFill>
              </a:uFill>
              <a:latin typeface="Arial"/>
            </a:endParaRPr>
          </a:p>
          <a:p>
            <a:r>
              <a:rPr lang="en-GB" sz="2000" b="0" strike="noStrike" spc="-1">
                <a:solidFill>
                  <a:srgbClr val="000000"/>
                </a:solidFill>
                <a:uFill>
                  <a:solidFill>
                    <a:srgbClr val="FFFFFF"/>
                  </a:solidFill>
                </a:uFill>
                <a:latin typeface="Arial"/>
              </a:rPr>
              <a:t>If no: data breach notification</a:t>
            </a:r>
            <a:endParaRPr lang="en-GB" sz="1800" b="0" strike="noStrike" spc="-1">
              <a:solidFill>
                <a:srgbClr val="000000"/>
              </a:solidFill>
              <a:uFill>
                <a:solidFill>
                  <a:srgbClr val="FFFFFF"/>
                </a:solidFill>
              </a:uFill>
              <a:latin typeface="Arial"/>
            </a:endParaRPr>
          </a:p>
          <a:p>
            <a:r>
              <a:rPr lang="en-GB" sz="2000" b="0" strike="noStrike" spc="-1">
                <a:solidFill>
                  <a:srgbClr val="000000"/>
                </a:solidFill>
                <a:uFill>
                  <a:solidFill>
                    <a:srgbClr val="FFFFFF"/>
                  </a:solidFill>
                </a:uFill>
                <a:latin typeface="Arial"/>
              </a:rPr>
              <a:t>Backup: Good, but if in the same network, breach may also affect backup</a:t>
            </a:r>
            <a:endParaRPr lang="en-GB" sz="1800" b="0" strike="noStrike" spc="-1">
              <a:solidFill>
                <a:srgbClr val="000000"/>
              </a:solidFill>
              <a:uFill>
                <a:solidFill>
                  <a:srgbClr val="FFFFFF"/>
                </a:solidFill>
              </a:uFill>
              <a:latin typeface="Arial"/>
            </a:endParaRPr>
          </a:p>
          <a:p>
            <a:endParaRPr lang="en-GB" sz="1800" b="0" strike="noStrike" spc="-1">
              <a:solidFill>
                <a:srgbClr val="000000"/>
              </a:solidFill>
              <a:uFill>
                <a:solidFill>
                  <a:srgbClr val="FFFFFF"/>
                </a:solidFill>
              </a:uFill>
              <a:latin typeface="Arial"/>
            </a:endParaRPr>
          </a:p>
        </p:txBody>
      </p:sp>
      <p:sp>
        <p:nvSpPr>
          <p:cNvPr id="217"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13334AD2-534A-455A-B057-B59412DFADF0}" type="slidenum">
              <a:rPr lang="en-GB" sz="1200" b="0" strike="noStrike" spc="-1">
                <a:solidFill>
                  <a:srgbClr val="000000"/>
                </a:solidFill>
                <a:uFill>
                  <a:solidFill>
                    <a:srgbClr val="FFFFFF"/>
                  </a:solidFill>
                </a:uFill>
                <a:latin typeface="Arial"/>
              </a:rPr>
              <a:t>19</a:t>
            </a:fld>
            <a:endParaRPr lang="en-GB" sz="20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864208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PlaceHolder 1"/>
          <p:cNvSpPr>
            <a:spLocks noGrp="1"/>
          </p:cNvSpPr>
          <p:nvPr>
            <p:ph type="body"/>
          </p:nvPr>
        </p:nvSpPr>
        <p:spPr>
          <a:xfrm>
            <a:off x="685800" y="4714920"/>
            <a:ext cx="5486040" cy="4466880"/>
          </a:xfrm>
          <a:prstGeom prst="rect">
            <a:avLst/>
          </a:prstGeom>
        </p:spPr>
        <p:txBody>
          <a:bodyPr lIns="92520" tIns="46440" rIns="92520" bIns="46440"/>
          <a:lstStyle/>
          <a:p>
            <a:endParaRPr lang="en-GB" sz="2000" b="0" strike="noStrike" spc="-1">
              <a:solidFill>
                <a:srgbClr val="000000"/>
              </a:solidFill>
              <a:uFill>
                <a:solidFill>
                  <a:srgbClr val="FFFFFF"/>
                </a:solidFill>
              </a:uFill>
              <a:latin typeface="Arial"/>
            </a:endParaRPr>
          </a:p>
        </p:txBody>
      </p:sp>
      <p:sp>
        <p:nvSpPr>
          <p:cNvPr id="181"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A3C60283-C99B-4914-A5D4-14A221D69FF0}" type="slidenum">
              <a:rPr lang="en-GB" sz="1200" b="0" strike="noStrike" spc="-1">
                <a:solidFill>
                  <a:srgbClr val="000000"/>
                </a:solidFill>
                <a:uFill>
                  <a:solidFill>
                    <a:srgbClr val="FFFFFF"/>
                  </a:solidFill>
                </a:uFill>
                <a:latin typeface="Arial"/>
              </a:rPr>
              <a:t>2</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770404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PlaceHolder 1"/>
          <p:cNvSpPr>
            <a:spLocks noGrp="1"/>
          </p:cNvSpPr>
          <p:nvPr>
            <p:ph type="body"/>
          </p:nvPr>
        </p:nvSpPr>
        <p:spPr>
          <a:xfrm>
            <a:off x="685800" y="4714920"/>
            <a:ext cx="5486040" cy="4466880"/>
          </a:xfrm>
          <a:prstGeom prst="rect">
            <a:avLst/>
          </a:prstGeom>
        </p:spPr>
        <p:txBody>
          <a:bodyPr lIns="92520" tIns="46440" rIns="92520" bIns="46440"/>
          <a:lstStyle/>
          <a:p>
            <a:r>
              <a:rPr lang="en-GB" sz="2000" b="0" strike="noStrike" spc="-1">
                <a:solidFill>
                  <a:srgbClr val="000000"/>
                </a:solidFill>
                <a:uFill>
                  <a:solidFill>
                    <a:srgbClr val="FFFFFF"/>
                  </a:solidFill>
                </a:uFill>
                <a:latin typeface="Arial"/>
              </a:rPr>
              <a:t>Issues: </a:t>
            </a:r>
          </a:p>
          <a:p>
            <a:r>
              <a:rPr lang="en-GB" sz="2000" b="0" strike="noStrike" spc="-1">
                <a:solidFill>
                  <a:srgbClr val="000000"/>
                </a:solidFill>
                <a:uFill>
                  <a:solidFill>
                    <a:srgbClr val="FFFFFF"/>
                  </a:solidFill>
                </a:uFill>
                <a:latin typeface="Arial"/>
              </a:rPr>
              <a:t>1</a:t>
            </a:r>
            <a:r>
              <a:rPr lang="en-GB" sz="2000" b="0" strike="noStrike" spc="-1" baseline="30000">
                <a:solidFill>
                  <a:srgbClr val="000000"/>
                </a:solidFill>
                <a:uFill>
                  <a:solidFill>
                    <a:srgbClr val="FFFFFF"/>
                  </a:solidFill>
                </a:uFill>
                <a:latin typeface="Arial"/>
              </a:rPr>
              <a:t>st</a:t>
            </a:r>
            <a:r>
              <a:rPr lang="en-GB" sz="2000" b="0" strike="noStrike" spc="-1">
                <a:solidFill>
                  <a:srgbClr val="000000"/>
                </a:solidFill>
                <a:uFill>
                  <a:solidFill>
                    <a:srgbClr val="FFFFFF"/>
                  </a:solidFill>
                </a:uFill>
                <a:latin typeface="Arial"/>
              </a:rPr>
              <a:t> incident per se no PDB</a:t>
            </a:r>
          </a:p>
          <a:p>
            <a:pPr>
              <a:lnSpc>
                <a:spcPct val="100000"/>
              </a:lnSpc>
            </a:pPr>
            <a:r>
              <a:rPr lang="en-GB" sz="2000" b="0" strike="noStrike" spc="-1">
                <a:solidFill>
                  <a:srgbClr val="000000"/>
                </a:solidFill>
                <a:uFill>
                  <a:solidFill>
                    <a:srgbClr val="FFFFFF"/>
                  </a:solidFill>
                </a:uFill>
                <a:latin typeface="Arial"/>
              </a:rPr>
              <a:t>Potentially personal data in the cloud -&gt; conditions of processor need to be checked by controller.</a:t>
            </a:r>
          </a:p>
          <a:p>
            <a:pPr>
              <a:lnSpc>
                <a:spcPct val="100000"/>
              </a:lnSpc>
            </a:pPr>
            <a:r>
              <a:rPr lang="en-GB" sz="2000" b="0" strike="noStrike" spc="-1">
                <a:solidFill>
                  <a:srgbClr val="000000"/>
                </a:solidFill>
                <a:uFill>
                  <a:solidFill>
                    <a:srgbClr val="FFFFFF"/>
                  </a:solidFill>
                </a:uFill>
                <a:latin typeface="Arial"/>
              </a:rPr>
              <a:t>The cloud provider was “authorized” to do the processing by the staff member</a:t>
            </a:r>
          </a:p>
          <a:p>
            <a:pPr>
              <a:lnSpc>
                <a:spcPct val="100000"/>
              </a:lnSpc>
            </a:pPr>
            <a:r>
              <a:rPr lang="en-GB" sz="2000" b="0" strike="noStrike" spc="-1">
                <a:solidFill>
                  <a:srgbClr val="000000"/>
                </a:solidFill>
                <a:uFill>
                  <a:solidFill>
                    <a:srgbClr val="FFFFFF"/>
                  </a:solidFill>
                </a:uFill>
                <a:latin typeface="Arial"/>
              </a:rPr>
              <a:t>Further development 1:</a:t>
            </a:r>
          </a:p>
          <a:p>
            <a:pPr>
              <a:lnSpc>
                <a:spcPct val="100000"/>
              </a:lnSpc>
            </a:pPr>
            <a:r>
              <a:rPr lang="en-GB" sz="2000" b="0" strike="noStrike" spc="-1">
                <a:solidFill>
                  <a:srgbClr val="000000"/>
                </a:solidFill>
                <a:uFill>
                  <a:solidFill>
                    <a:srgbClr val="FFFFFF"/>
                  </a:solidFill>
                </a:uFill>
                <a:latin typeface="Arial"/>
              </a:rPr>
              <a:t>PDB for unencrypted data</a:t>
            </a:r>
          </a:p>
          <a:p>
            <a:pPr>
              <a:lnSpc>
                <a:spcPct val="100000"/>
              </a:lnSpc>
            </a:pPr>
            <a:r>
              <a:rPr lang="en-GB" sz="2000" b="0" strike="noStrike" spc="-1">
                <a:solidFill>
                  <a:srgbClr val="000000"/>
                </a:solidFill>
                <a:uFill>
                  <a:solidFill>
                    <a:srgbClr val="FFFFFF"/>
                  </a:solidFill>
                </a:uFill>
                <a:latin typeface="Arial"/>
              </a:rPr>
              <a:t>For encrypted data: low risk</a:t>
            </a:r>
          </a:p>
          <a:p>
            <a:pPr>
              <a:lnSpc>
                <a:spcPct val="100000"/>
              </a:lnSpc>
            </a:pPr>
            <a:r>
              <a:rPr lang="en-GB" sz="2000" b="0" strike="noStrike" spc="-1">
                <a:solidFill>
                  <a:srgbClr val="000000"/>
                </a:solidFill>
                <a:uFill>
                  <a:solidFill>
                    <a:srgbClr val="FFFFFF"/>
                  </a:solidFill>
                </a:uFill>
                <a:latin typeface="Arial"/>
              </a:rPr>
              <a:t>Further development 2: </a:t>
            </a:r>
          </a:p>
          <a:p>
            <a:pPr>
              <a:lnSpc>
                <a:spcPct val="100000"/>
              </a:lnSpc>
            </a:pPr>
            <a:r>
              <a:rPr lang="en-GB" sz="2000" b="0" strike="noStrike" spc="-1">
                <a:solidFill>
                  <a:srgbClr val="000000"/>
                </a:solidFill>
                <a:uFill>
                  <a:solidFill>
                    <a:srgbClr val="FFFFFF"/>
                  </a:solidFill>
                </a:uFill>
                <a:latin typeface="Arial"/>
              </a:rPr>
              <a:t>PDB.</a:t>
            </a:r>
          </a:p>
        </p:txBody>
      </p:sp>
      <p:sp>
        <p:nvSpPr>
          <p:cNvPr id="213"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A7738551-2EAF-4439-AF17-94831CBF84EC}" type="slidenum">
              <a:rPr lang="en-GB" sz="1200" b="0" strike="noStrike" spc="-1">
                <a:solidFill>
                  <a:srgbClr val="000000"/>
                </a:solidFill>
                <a:uFill>
                  <a:solidFill>
                    <a:srgbClr val="FFFFFF"/>
                  </a:solidFill>
                </a:uFill>
                <a:latin typeface="Arial"/>
              </a:rPr>
              <a:t>20</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1335919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PlaceHolder 1"/>
          <p:cNvSpPr>
            <a:spLocks noGrp="1"/>
          </p:cNvSpPr>
          <p:nvPr>
            <p:ph type="body"/>
          </p:nvPr>
        </p:nvSpPr>
        <p:spPr>
          <a:xfrm>
            <a:off x="685800" y="4714920"/>
            <a:ext cx="5486040" cy="4466880"/>
          </a:xfrm>
          <a:prstGeom prst="rect">
            <a:avLst/>
          </a:prstGeom>
        </p:spPr>
        <p:txBody>
          <a:bodyPr lIns="92520" tIns="46440" rIns="92520" bIns="46440"/>
          <a:lstStyle/>
          <a:p>
            <a:r>
              <a:rPr lang="en-GB" sz="2000" b="0" strike="noStrike" spc="-1">
                <a:solidFill>
                  <a:srgbClr val="000000"/>
                </a:solidFill>
                <a:uFill>
                  <a:solidFill>
                    <a:srgbClr val="FFFFFF"/>
                  </a:solidFill>
                </a:uFill>
                <a:latin typeface="Arial"/>
              </a:rPr>
              <a:t>The examples shows the importance of recording previous beaches.</a:t>
            </a:r>
          </a:p>
          <a:p>
            <a:r>
              <a:rPr lang="en-GB" sz="2000" b="0" strike="noStrike" spc="-1">
                <a:solidFill>
                  <a:srgbClr val="000000"/>
                </a:solidFill>
                <a:uFill>
                  <a:solidFill>
                    <a:srgbClr val="FFFFFF"/>
                  </a:solidFill>
                </a:uFill>
                <a:latin typeface="Arial"/>
              </a:rPr>
              <a:t>Key on it’s own without data: no problem</a:t>
            </a:r>
          </a:p>
          <a:p>
            <a:r>
              <a:rPr lang="en-GB" sz="2000" b="0" strike="noStrike" spc="-1">
                <a:solidFill>
                  <a:srgbClr val="000000"/>
                </a:solidFill>
                <a:uFill>
                  <a:solidFill>
                    <a:srgbClr val="FFFFFF"/>
                  </a:solidFill>
                </a:uFill>
                <a:latin typeface="Arial"/>
              </a:rPr>
              <a:t>Encrypted data w/o key: low risk</a:t>
            </a:r>
          </a:p>
          <a:p>
            <a:r>
              <a:rPr lang="en-GB" sz="2000" b="0" strike="noStrike" spc="-1">
                <a:solidFill>
                  <a:srgbClr val="000000"/>
                </a:solidFill>
                <a:uFill>
                  <a:solidFill>
                    <a:srgbClr val="FFFFFF"/>
                  </a:solidFill>
                </a:uFill>
                <a:latin typeface="Arial"/>
              </a:rPr>
              <a:t>Key + encrypted data.... \o/</a:t>
            </a:r>
          </a:p>
        </p:txBody>
      </p:sp>
      <p:sp>
        <p:nvSpPr>
          <p:cNvPr id="215"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1047C36B-BFD9-4952-BE5C-57F1FA85BC51}" type="slidenum">
              <a:rPr lang="en-GB" sz="1200" b="0" strike="noStrike" spc="-1">
                <a:solidFill>
                  <a:srgbClr val="000000"/>
                </a:solidFill>
                <a:uFill>
                  <a:solidFill>
                    <a:srgbClr val="FFFFFF"/>
                  </a:solidFill>
                </a:uFill>
                <a:latin typeface="Arial"/>
              </a:rPr>
              <a:t>21</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019089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PlaceHolder 1"/>
          <p:cNvSpPr>
            <a:spLocks noGrp="1"/>
          </p:cNvSpPr>
          <p:nvPr>
            <p:ph type="body"/>
          </p:nvPr>
        </p:nvSpPr>
        <p:spPr>
          <a:xfrm>
            <a:off x="685800" y="4714920"/>
            <a:ext cx="5486040" cy="4466880"/>
          </a:xfrm>
          <a:prstGeom prst="rect">
            <a:avLst/>
          </a:prstGeom>
        </p:spPr>
        <p:txBody>
          <a:bodyPr lIns="92520" tIns="46440" rIns="92520" bIns="46440"/>
          <a:lstStyle/>
          <a:p>
            <a:endParaRPr lang="en-GB" sz="2000" b="0" strike="noStrike" spc="-1">
              <a:solidFill>
                <a:srgbClr val="000000"/>
              </a:solidFill>
              <a:uFill>
                <a:solidFill>
                  <a:srgbClr val="FFFFFF"/>
                </a:solidFill>
              </a:uFill>
              <a:latin typeface="Arial"/>
            </a:endParaRPr>
          </a:p>
        </p:txBody>
      </p:sp>
      <p:sp>
        <p:nvSpPr>
          <p:cNvPr id="183"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5456E939-A55C-407F-BF26-304B675EC67C}" type="slidenum">
              <a:rPr lang="en-GB" sz="1200" b="0" strike="noStrike" spc="-1">
                <a:solidFill>
                  <a:srgbClr val="000000"/>
                </a:solidFill>
                <a:uFill>
                  <a:solidFill>
                    <a:srgbClr val="FFFFFF"/>
                  </a:solidFill>
                </a:uFill>
                <a:latin typeface="Arial"/>
              </a:rPr>
              <a:t>3</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41665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PlaceHolder 1"/>
          <p:cNvSpPr>
            <a:spLocks noGrp="1"/>
          </p:cNvSpPr>
          <p:nvPr>
            <p:ph type="body"/>
          </p:nvPr>
        </p:nvSpPr>
        <p:spPr>
          <a:xfrm>
            <a:off x="685800" y="4714920"/>
            <a:ext cx="5486040" cy="4466880"/>
          </a:xfrm>
          <a:prstGeom prst="rect">
            <a:avLst/>
          </a:prstGeom>
        </p:spPr>
        <p:txBody>
          <a:bodyPr lIns="92520" tIns="46440" rIns="92520" bIns="46440"/>
          <a:lstStyle/>
          <a:p>
            <a:endParaRPr lang="en-GB" sz="2000" b="0" strike="noStrike" spc="-1">
              <a:solidFill>
                <a:srgbClr val="000000"/>
              </a:solidFill>
              <a:uFill>
                <a:solidFill>
                  <a:srgbClr val="FFFFFF"/>
                </a:solidFill>
              </a:uFill>
              <a:latin typeface="Arial"/>
            </a:endParaRPr>
          </a:p>
        </p:txBody>
      </p:sp>
      <p:sp>
        <p:nvSpPr>
          <p:cNvPr id="185"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B77C026D-125A-48B8-B160-AFD85A6331EC}" type="slidenum">
              <a:rPr lang="en-GB" sz="1200" b="0" strike="noStrike" spc="-1">
                <a:solidFill>
                  <a:srgbClr val="000000"/>
                </a:solidFill>
                <a:uFill>
                  <a:solidFill>
                    <a:srgbClr val="FFFFFF"/>
                  </a:solidFill>
                </a:uFill>
                <a:latin typeface="Arial"/>
              </a:rPr>
              <a:t>4</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943954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PlaceHolder 1"/>
          <p:cNvSpPr>
            <a:spLocks noGrp="1"/>
          </p:cNvSpPr>
          <p:nvPr>
            <p:ph type="body"/>
          </p:nvPr>
        </p:nvSpPr>
        <p:spPr>
          <a:xfrm>
            <a:off x="685800" y="4714920"/>
            <a:ext cx="5486040" cy="4466880"/>
          </a:xfrm>
          <a:prstGeom prst="rect">
            <a:avLst/>
          </a:prstGeom>
        </p:spPr>
        <p:txBody>
          <a:bodyPr lIns="92520" tIns="46440" rIns="92520" bIns="46440"/>
          <a:lstStyle/>
          <a:p>
            <a:r>
              <a:rPr lang="en-GB" sz="2000" b="0" strike="noStrike" spc="-1">
                <a:solidFill>
                  <a:srgbClr val="000000"/>
                </a:solidFill>
                <a:uFill>
                  <a:solidFill>
                    <a:srgbClr val="FFFFFF"/>
                  </a:solidFill>
                </a:uFill>
                <a:latin typeface="Arial"/>
              </a:rPr>
              <a:t>The important part: If it is not an information security breach -&gt; no PDB</a:t>
            </a:r>
          </a:p>
        </p:txBody>
      </p:sp>
      <p:sp>
        <p:nvSpPr>
          <p:cNvPr id="187"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89354F6A-CB02-4CD2-8817-EE032C341CAE}" type="slidenum">
              <a:rPr lang="en-GB" sz="1200" b="0" strike="noStrike" spc="-1">
                <a:solidFill>
                  <a:srgbClr val="000000"/>
                </a:solidFill>
                <a:uFill>
                  <a:solidFill>
                    <a:srgbClr val="FFFFFF"/>
                  </a:solidFill>
                </a:uFill>
                <a:latin typeface="Arial"/>
              </a:rPr>
              <a:t>5</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175185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PlaceHolder 1"/>
          <p:cNvSpPr>
            <a:spLocks noGrp="1"/>
          </p:cNvSpPr>
          <p:nvPr>
            <p:ph type="body"/>
          </p:nvPr>
        </p:nvSpPr>
        <p:spPr>
          <a:xfrm>
            <a:off x="685800" y="4714920"/>
            <a:ext cx="5486040" cy="4466880"/>
          </a:xfrm>
          <a:prstGeom prst="rect">
            <a:avLst/>
          </a:prstGeom>
        </p:spPr>
        <p:txBody>
          <a:bodyPr lIns="92520" tIns="46440" rIns="92520" bIns="46440"/>
          <a:lstStyle/>
          <a:p>
            <a:endParaRPr lang="en-GB" sz="2000" b="0" strike="noStrike" spc="-1">
              <a:solidFill>
                <a:srgbClr val="000000"/>
              </a:solidFill>
              <a:uFill>
                <a:solidFill>
                  <a:srgbClr val="FFFFFF"/>
                </a:solidFill>
              </a:uFill>
              <a:latin typeface="Arial"/>
            </a:endParaRPr>
          </a:p>
        </p:txBody>
      </p:sp>
      <p:sp>
        <p:nvSpPr>
          <p:cNvPr id="193"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C6C1AA5C-7FE4-4A59-8BCC-746C23C27EE8}" type="slidenum">
              <a:rPr lang="en-GB" sz="1200" b="0" strike="noStrike" spc="-1">
                <a:solidFill>
                  <a:srgbClr val="000000"/>
                </a:solidFill>
                <a:uFill>
                  <a:solidFill>
                    <a:srgbClr val="FFFFFF"/>
                  </a:solidFill>
                </a:uFill>
                <a:latin typeface="Arial"/>
              </a:rPr>
              <a:t>6</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715297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947738" y="744538"/>
            <a:ext cx="4964112" cy="3722687"/>
          </a:xfrm>
          <a:prstGeom prst="rect">
            <a:avLst/>
          </a:prstGeom>
          <a:ln/>
        </p:spPr>
      </p:sp>
      <p:sp>
        <p:nvSpPr>
          <p:cNvPr id="19459" name="Notes Placeholder 2"/>
          <p:cNvSpPr>
            <a:spLocks noGrp="1"/>
          </p:cNvSpPr>
          <p:nvPr>
            <p:ph type="body" idx="1"/>
          </p:nvPr>
        </p:nvSpPr>
        <p:spPr>
          <a:noFill/>
        </p:spPr>
        <p:txBody>
          <a:bodyPr/>
          <a:lstStyle/>
          <a:p>
            <a:endParaRPr lang="en-US" altLang="en-US" smtClean="0">
              <a:latin typeface="Arial" panose="020B0604020202020204" pitchFamily="34" charset="0"/>
              <a:cs typeface="Arial" panose="020B0604020202020204" pitchFamily="34" charset="0"/>
            </a:endParaRPr>
          </a:p>
        </p:txBody>
      </p:sp>
      <p:sp>
        <p:nvSpPr>
          <p:cNvPr id="19460" name="Slide Number Placeholder 3"/>
          <p:cNvSpPr>
            <a:spLocks noGrp="1"/>
          </p:cNvSpPr>
          <p:nvPr>
            <p:ph type="sldNum" sz="quarter" idx="5"/>
          </p:nvPr>
        </p:nvSpPr>
        <p:spPr>
          <a:noFill/>
        </p:spPr>
        <p:txBody>
          <a:bodyPr/>
          <a:lstStyle>
            <a:lvl1pPr defTabSz="925513">
              <a:defRPr sz="2000">
                <a:solidFill>
                  <a:schemeClr val="tx1"/>
                </a:solidFill>
                <a:latin typeface="Arial" panose="020B0604020202020204" pitchFamily="34" charset="0"/>
                <a:cs typeface="Arial" panose="020B0604020202020204" pitchFamily="34" charset="0"/>
              </a:defRPr>
            </a:lvl1pPr>
            <a:lvl2pPr marL="742950" indent="-285750" defTabSz="925513">
              <a:defRPr sz="2000">
                <a:solidFill>
                  <a:schemeClr val="tx1"/>
                </a:solidFill>
                <a:latin typeface="Arial" panose="020B0604020202020204" pitchFamily="34" charset="0"/>
                <a:cs typeface="Arial" panose="020B0604020202020204" pitchFamily="34" charset="0"/>
              </a:defRPr>
            </a:lvl2pPr>
            <a:lvl3pPr marL="1143000" indent="-228600" defTabSz="925513">
              <a:defRPr sz="2000">
                <a:solidFill>
                  <a:schemeClr val="tx1"/>
                </a:solidFill>
                <a:latin typeface="Arial" panose="020B0604020202020204" pitchFamily="34" charset="0"/>
                <a:cs typeface="Arial" panose="020B0604020202020204" pitchFamily="34" charset="0"/>
              </a:defRPr>
            </a:lvl3pPr>
            <a:lvl4pPr marL="1600200" indent="-228600" defTabSz="925513">
              <a:defRPr sz="2000">
                <a:solidFill>
                  <a:schemeClr val="tx1"/>
                </a:solidFill>
                <a:latin typeface="Arial" panose="020B0604020202020204" pitchFamily="34" charset="0"/>
                <a:cs typeface="Arial" panose="020B0604020202020204" pitchFamily="34" charset="0"/>
              </a:defRPr>
            </a:lvl4pPr>
            <a:lvl5pPr marL="2057400" indent="-228600" defTabSz="925513">
              <a:defRPr sz="2000">
                <a:solidFill>
                  <a:schemeClr val="tx1"/>
                </a:solidFill>
                <a:latin typeface="Arial" panose="020B0604020202020204" pitchFamily="34" charset="0"/>
                <a:cs typeface="Arial" panose="020B0604020202020204" pitchFamily="34" charset="0"/>
              </a:defRPr>
            </a:lvl5pPr>
            <a:lvl6pPr marL="2514600" indent="-228600" defTabSz="925513"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925513"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925513"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925513"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8B43FC8F-25A3-44C6-9DB1-30D7344B2190}" type="slidenum">
              <a:rPr lang="en-GB" altLang="en-US" sz="1200" smtClean="0"/>
              <a:pPr/>
              <a:t>7</a:t>
            </a:fld>
            <a:endParaRPr lang="en-GB" altLang="en-US" sz="1200" smtClean="0"/>
          </a:p>
        </p:txBody>
      </p:sp>
    </p:spTree>
    <p:extLst>
      <p:ext uri="{BB962C8B-B14F-4D97-AF65-F5344CB8AC3E}">
        <p14:creationId xmlns:p14="http://schemas.microsoft.com/office/powerpoint/2010/main" val="638345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85800" y="4714920"/>
            <a:ext cx="5486040" cy="4466880"/>
          </a:xfrm>
          <a:prstGeom prst="rect">
            <a:avLst/>
          </a:prstGeom>
        </p:spPr>
        <p:txBody>
          <a:bodyPr lIns="92520" tIns="46440" rIns="92520" bIns="46440"/>
          <a:lstStyle/>
          <a:p>
            <a:r>
              <a:rPr lang="en-GB" sz="2000" b="0" strike="noStrike" spc="-1">
                <a:solidFill>
                  <a:srgbClr val="000000"/>
                </a:solidFill>
                <a:uFill>
                  <a:solidFill>
                    <a:srgbClr val="FFFFFF"/>
                  </a:solidFill>
                </a:uFill>
                <a:latin typeface="Arial"/>
              </a:rPr>
              <a:t>Maybe mention in this context the importance of a data inventory: You don’t know if it’s a PDB if you don’t know where your personal data is.</a:t>
            </a:r>
          </a:p>
          <a:p>
            <a:r>
              <a:rPr lang="en-GB" sz="2000" b="0" strike="noStrike" spc="-1">
                <a:solidFill>
                  <a:srgbClr val="000000"/>
                </a:solidFill>
                <a:uFill>
                  <a:solidFill>
                    <a:srgbClr val="FFFFFF"/>
                  </a:solidFill>
                </a:uFill>
                <a:latin typeface="Arial"/>
              </a:rPr>
              <a:t>Also a consecutive beach may be more severe in combination with a previous one: pseudonymized data leaked =&gt; year later the identifiers for the pseudonymization leaked....</a:t>
            </a:r>
          </a:p>
        </p:txBody>
      </p:sp>
      <p:sp>
        <p:nvSpPr>
          <p:cNvPr id="191" name="TextShape 2"/>
          <p:cNvSpPr txBox="1"/>
          <p:nvPr/>
        </p:nvSpPr>
        <p:spPr>
          <a:xfrm>
            <a:off x="3886200" y="9428040"/>
            <a:ext cx="2970000" cy="496440"/>
          </a:xfrm>
          <a:prstGeom prst="rect">
            <a:avLst/>
          </a:prstGeom>
          <a:noFill/>
          <a:ln>
            <a:noFill/>
          </a:ln>
        </p:spPr>
        <p:txBody>
          <a:bodyPr lIns="92520" tIns="46440" rIns="92520" bIns="46440" anchor="b"/>
          <a:lstStyle/>
          <a:p>
            <a:pPr algn="r">
              <a:lnSpc>
                <a:spcPct val="100000"/>
              </a:lnSpc>
            </a:pPr>
            <a:fld id="{2DBCA9BB-6E16-40EE-B215-14C03AF0B792}" type="slidenum">
              <a:rPr lang="en-GB" sz="1200" b="0" strike="noStrike" spc="-1">
                <a:solidFill>
                  <a:srgbClr val="000000"/>
                </a:solidFill>
                <a:uFill>
                  <a:solidFill>
                    <a:srgbClr val="FFFFFF"/>
                  </a:solidFill>
                </a:uFill>
                <a:latin typeface="Arial"/>
              </a:rPr>
              <a:t>8</a:t>
            </a:fld>
            <a:endParaRPr lang="en-GB"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548243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947738" y="744538"/>
            <a:ext cx="4964112" cy="3722687"/>
          </a:xfrm>
          <a:prstGeom prst="rect">
            <a:avLst/>
          </a:prstGeom>
          <a:ln/>
        </p:spPr>
      </p:sp>
      <p:sp>
        <p:nvSpPr>
          <p:cNvPr id="13315" name="Notes Placeholder 2"/>
          <p:cNvSpPr>
            <a:spLocks noGrp="1"/>
          </p:cNvSpPr>
          <p:nvPr>
            <p:ph type="body" idx="1"/>
          </p:nvPr>
        </p:nvSpPr>
        <p:spPr>
          <a:noFill/>
        </p:spPr>
        <p:txBody>
          <a:bodyPr/>
          <a:lstStyle/>
          <a:p>
            <a:endParaRPr lang="en-US" altLang="en-US" smtClean="0">
              <a:latin typeface="Arial" panose="020B0604020202020204" pitchFamily="34" charset="0"/>
              <a:cs typeface="Arial" panose="020B0604020202020204" pitchFamily="34" charset="0"/>
            </a:endParaRPr>
          </a:p>
        </p:txBody>
      </p:sp>
      <p:sp>
        <p:nvSpPr>
          <p:cNvPr id="13316" name="Slide Number Placeholder 3"/>
          <p:cNvSpPr>
            <a:spLocks noGrp="1"/>
          </p:cNvSpPr>
          <p:nvPr>
            <p:ph type="sldNum" sz="quarter" idx="5"/>
          </p:nvPr>
        </p:nvSpPr>
        <p:spPr>
          <a:noFill/>
        </p:spPr>
        <p:txBody>
          <a:bodyPr/>
          <a:lstStyle>
            <a:lvl1pPr defTabSz="925513">
              <a:defRPr sz="2000">
                <a:solidFill>
                  <a:schemeClr val="tx1"/>
                </a:solidFill>
                <a:latin typeface="Arial" panose="020B0604020202020204" pitchFamily="34" charset="0"/>
                <a:cs typeface="Arial" panose="020B0604020202020204" pitchFamily="34" charset="0"/>
              </a:defRPr>
            </a:lvl1pPr>
            <a:lvl2pPr marL="742950" indent="-285750" defTabSz="925513">
              <a:defRPr sz="2000">
                <a:solidFill>
                  <a:schemeClr val="tx1"/>
                </a:solidFill>
                <a:latin typeface="Arial" panose="020B0604020202020204" pitchFamily="34" charset="0"/>
                <a:cs typeface="Arial" panose="020B0604020202020204" pitchFamily="34" charset="0"/>
              </a:defRPr>
            </a:lvl2pPr>
            <a:lvl3pPr marL="1143000" indent="-228600" defTabSz="925513">
              <a:defRPr sz="2000">
                <a:solidFill>
                  <a:schemeClr val="tx1"/>
                </a:solidFill>
                <a:latin typeface="Arial" panose="020B0604020202020204" pitchFamily="34" charset="0"/>
                <a:cs typeface="Arial" panose="020B0604020202020204" pitchFamily="34" charset="0"/>
              </a:defRPr>
            </a:lvl3pPr>
            <a:lvl4pPr marL="1600200" indent="-228600" defTabSz="925513">
              <a:defRPr sz="2000">
                <a:solidFill>
                  <a:schemeClr val="tx1"/>
                </a:solidFill>
                <a:latin typeface="Arial" panose="020B0604020202020204" pitchFamily="34" charset="0"/>
                <a:cs typeface="Arial" panose="020B0604020202020204" pitchFamily="34" charset="0"/>
              </a:defRPr>
            </a:lvl4pPr>
            <a:lvl5pPr marL="2057400" indent="-228600" defTabSz="925513">
              <a:defRPr sz="2000">
                <a:solidFill>
                  <a:schemeClr val="tx1"/>
                </a:solidFill>
                <a:latin typeface="Arial" panose="020B0604020202020204" pitchFamily="34" charset="0"/>
                <a:cs typeface="Arial" panose="020B0604020202020204" pitchFamily="34" charset="0"/>
              </a:defRPr>
            </a:lvl5pPr>
            <a:lvl6pPr marL="2514600" indent="-228600" defTabSz="925513"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925513"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925513"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925513"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9B78D57E-669D-4522-882E-2F9FCD000DF0}" type="slidenum">
              <a:rPr lang="en-GB" altLang="en-US" sz="1200" smtClean="0">
                <a:solidFill>
                  <a:srgbClr val="000000"/>
                </a:solidFill>
              </a:rPr>
              <a:pPr/>
              <a:t>9</a:t>
            </a:fld>
            <a:endParaRPr lang="en-GB" altLang="en-US" sz="1200" smtClean="0">
              <a:solidFill>
                <a:srgbClr val="000000"/>
              </a:solidFill>
            </a:endParaRPr>
          </a:p>
        </p:txBody>
      </p:sp>
    </p:spTree>
    <p:extLst>
      <p:ext uri="{BB962C8B-B14F-4D97-AF65-F5344CB8AC3E}">
        <p14:creationId xmlns:p14="http://schemas.microsoft.com/office/powerpoint/2010/main" val="3462010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26" name="PlaceHolder 2"/>
          <p:cNvSpPr>
            <a:spLocks noGrp="1"/>
          </p:cNvSpPr>
          <p:nvPr>
            <p:ph type="body"/>
          </p:nvPr>
        </p:nvSpPr>
        <p:spPr>
          <a:xfrm>
            <a:off x="457200" y="1600200"/>
            <a:ext cx="822924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27" name="PlaceHolder 3"/>
          <p:cNvSpPr>
            <a:spLocks noGrp="1"/>
          </p:cNvSpPr>
          <p:nvPr>
            <p:ph type="body"/>
          </p:nvPr>
        </p:nvSpPr>
        <p:spPr>
          <a:xfrm>
            <a:off x="457200" y="3964320"/>
            <a:ext cx="822924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29" name="PlaceHolder 2"/>
          <p:cNvSpPr>
            <a:spLocks noGrp="1"/>
          </p:cNvSpPr>
          <p:nvPr>
            <p:ph type="body"/>
          </p:nvPr>
        </p:nvSpPr>
        <p:spPr>
          <a:xfrm>
            <a:off x="45720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30" name="PlaceHolder 3"/>
          <p:cNvSpPr>
            <a:spLocks noGrp="1"/>
          </p:cNvSpPr>
          <p:nvPr>
            <p:ph type="body"/>
          </p:nvPr>
        </p:nvSpPr>
        <p:spPr>
          <a:xfrm>
            <a:off x="467424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31" name="PlaceHolder 4"/>
          <p:cNvSpPr>
            <a:spLocks noGrp="1"/>
          </p:cNvSpPr>
          <p:nvPr>
            <p:ph type="body"/>
          </p:nvPr>
        </p:nvSpPr>
        <p:spPr>
          <a:xfrm>
            <a:off x="4674240" y="396432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32" name="PlaceHolder 5"/>
          <p:cNvSpPr>
            <a:spLocks noGrp="1"/>
          </p:cNvSpPr>
          <p:nvPr>
            <p:ph type="body"/>
          </p:nvPr>
        </p:nvSpPr>
        <p:spPr>
          <a:xfrm>
            <a:off x="457200" y="396432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34" name="PlaceHolder 2"/>
          <p:cNvSpPr>
            <a:spLocks noGrp="1"/>
          </p:cNvSpPr>
          <p:nvPr>
            <p:ph type="body"/>
          </p:nvPr>
        </p:nvSpPr>
        <p:spPr>
          <a:xfrm>
            <a:off x="457200" y="1600200"/>
            <a:ext cx="822924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35" name="PlaceHolder 3"/>
          <p:cNvSpPr>
            <a:spLocks noGrp="1"/>
          </p:cNvSpPr>
          <p:nvPr>
            <p:ph type="body"/>
          </p:nvPr>
        </p:nvSpPr>
        <p:spPr>
          <a:xfrm>
            <a:off x="457200" y="1600200"/>
            <a:ext cx="822924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pic>
        <p:nvPicPr>
          <p:cNvPr id="36" name="Picture 35"/>
          <p:cNvPicPr/>
          <p:nvPr/>
        </p:nvPicPr>
        <p:blipFill>
          <a:blip r:embed="rId2"/>
          <a:stretch/>
        </p:blipFill>
        <p:spPr>
          <a:xfrm>
            <a:off x="1734120" y="1599840"/>
            <a:ext cx="5675040" cy="4525560"/>
          </a:xfrm>
          <a:prstGeom prst="rect">
            <a:avLst/>
          </a:prstGeom>
          <a:ln>
            <a:noFill/>
          </a:ln>
        </p:spPr>
      </p:pic>
      <p:pic>
        <p:nvPicPr>
          <p:cNvPr id="37" name="Picture 36"/>
          <p:cNvPicPr/>
          <p:nvPr/>
        </p:nvPicPr>
        <p:blipFill>
          <a:blip r:embed="rId2"/>
          <a:stretch/>
        </p:blipFill>
        <p:spPr>
          <a:xfrm>
            <a:off x="1734120" y="1599840"/>
            <a:ext cx="5675040" cy="4525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43"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457200" y="1600200"/>
            <a:ext cx="822924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457200" y="1600200"/>
            <a:ext cx="401580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48" name="PlaceHolder 3"/>
          <p:cNvSpPr>
            <a:spLocks noGrp="1"/>
          </p:cNvSpPr>
          <p:nvPr>
            <p:ph type="body"/>
          </p:nvPr>
        </p:nvSpPr>
        <p:spPr>
          <a:xfrm>
            <a:off x="4674240" y="1600200"/>
            <a:ext cx="401580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45720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457200" y="396432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4674240" y="1600200"/>
            <a:ext cx="401580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5"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457200" y="1600200"/>
            <a:ext cx="401580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467424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4674240" y="396432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45720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467424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457200" y="3964320"/>
            <a:ext cx="822924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457200" y="1600200"/>
            <a:ext cx="822924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457200" y="3964320"/>
            <a:ext cx="822924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45720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467424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69" name="PlaceHolder 4"/>
          <p:cNvSpPr>
            <a:spLocks noGrp="1"/>
          </p:cNvSpPr>
          <p:nvPr>
            <p:ph type="body"/>
          </p:nvPr>
        </p:nvSpPr>
        <p:spPr>
          <a:xfrm>
            <a:off x="4674240" y="396432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70" name="PlaceHolder 5"/>
          <p:cNvSpPr>
            <a:spLocks noGrp="1"/>
          </p:cNvSpPr>
          <p:nvPr>
            <p:ph type="body"/>
          </p:nvPr>
        </p:nvSpPr>
        <p:spPr>
          <a:xfrm>
            <a:off x="457200" y="396432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457200" y="1600200"/>
            <a:ext cx="822924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457200" y="1600200"/>
            <a:ext cx="822924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pic>
        <p:nvPicPr>
          <p:cNvPr id="74" name="Picture 73"/>
          <p:cNvPicPr/>
          <p:nvPr/>
        </p:nvPicPr>
        <p:blipFill>
          <a:blip r:embed="rId2"/>
          <a:stretch/>
        </p:blipFill>
        <p:spPr>
          <a:xfrm>
            <a:off x="1734120" y="1599840"/>
            <a:ext cx="5675040" cy="4525560"/>
          </a:xfrm>
          <a:prstGeom prst="rect">
            <a:avLst/>
          </a:prstGeom>
          <a:ln>
            <a:noFill/>
          </a:ln>
        </p:spPr>
      </p:pic>
      <p:pic>
        <p:nvPicPr>
          <p:cNvPr id="75" name="Picture 74"/>
          <p:cNvPicPr/>
          <p:nvPr/>
        </p:nvPicPr>
        <p:blipFill>
          <a:blip r:embed="rId2"/>
          <a:stretch/>
        </p:blipFill>
        <p:spPr>
          <a:xfrm>
            <a:off x="1734120" y="1599840"/>
            <a:ext cx="5675040" cy="452556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086A24FE-967F-4CD4-BACD-FCDBF8B0DEFD}" type="slidenum">
              <a:rPr lang="en-GB" altLang="en-US">
                <a:solidFill>
                  <a:srgbClr val="333399"/>
                </a:solidFill>
              </a:rPr>
              <a:pPr>
                <a:defRPr/>
              </a:pPr>
              <a:t>‹#›</a:t>
            </a:fld>
            <a:endParaRPr lang="en-GB" altLang="en-US">
              <a:solidFill>
                <a:srgbClr val="333399"/>
              </a:solidFill>
            </a:endParaRPr>
          </a:p>
        </p:txBody>
      </p:sp>
    </p:spTree>
    <p:extLst>
      <p:ext uri="{BB962C8B-B14F-4D97-AF65-F5344CB8AC3E}">
        <p14:creationId xmlns:p14="http://schemas.microsoft.com/office/powerpoint/2010/main" val="34542946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FB2FEDF6-F2CC-49F6-9E34-47A5659BB4E3}" type="slidenum">
              <a:rPr lang="en-GB" altLang="en-US">
                <a:solidFill>
                  <a:srgbClr val="333399"/>
                </a:solidFill>
              </a:rPr>
              <a:pPr>
                <a:defRPr/>
              </a:pPr>
              <a:t>‹#›</a:t>
            </a:fld>
            <a:endParaRPr lang="en-GB" altLang="en-US">
              <a:solidFill>
                <a:srgbClr val="333399"/>
              </a:solidFill>
            </a:endParaRPr>
          </a:p>
        </p:txBody>
      </p:sp>
    </p:spTree>
    <p:extLst>
      <p:ext uri="{BB962C8B-B14F-4D97-AF65-F5344CB8AC3E}">
        <p14:creationId xmlns:p14="http://schemas.microsoft.com/office/powerpoint/2010/main" val="29291269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391DB695-F347-4EB5-A5EB-0DA10D516ECC}" type="slidenum">
              <a:rPr lang="en-GB" altLang="en-US">
                <a:solidFill>
                  <a:srgbClr val="333399"/>
                </a:solidFill>
              </a:rPr>
              <a:pPr>
                <a:defRPr/>
              </a:pPr>
              <a:t>‹#›</a:t>
            </a:fld>
            <a:endParaRPr lang="en-GB" altLang="en-US">
              <a:solidFill>
                <a:srgbClr val="333399"/>
              </a:solidFill>
            </a:endParaRPr>
          </a:p>
        </p:txBody>
      </p:sp>
    </p:spTree>
    <p:extLst>
      <p:ext uri="{BB962C8B-B14F-4D97-AF65-F5344CB8AC3E}">
        <p14:creationId xmlns:p14="http://schemas.microsoft.com/office/powerpoint/2010/main" val="13663402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sldNum" sz="quarter" idx="10"/>
          </p:nvPr>
        </p:nvSpPr>
        <p:spPr>
          <a:ln/>
        </p:spPr>
        <p:txBody>
          <a:bodyPr/>
          <a:lstStyle>
            <a:lvl1pPr>
              <a:defRPr/>
            </a:lvl1pPr>
          </a:lstStyle>
          <a:p>
            <a:pPr>
              <a:defRPr/>
            </a:pPr>
            <a:fld id="{279F29DC-767E-4444-A3A6-089FDA7BBD33}" type="slidenum">
              <a:rPr lang="en-GB" altLang="en-US">
                <a:solidFill>
                  <a:srgbClr val="333399"/>
                </a:solidFill>
              </a:rPr>
              <a:pPr>
                <a:defRPr/>
              </a:pPr>
              <a:t>‹#›</a:t>
            </a:fld>
            <a:endParaRPr lang="en-GB" altLang="en-US">
              <a:solidFill>
                <a:srgbClr val="333399"/>
              </a:solidFill>
            </a:endParaRPr>
          </a:p>
        </p:txBody>
      </p:sp>
    </p:spTree>
    <p:extLst>
      <p:ext uri="{BB962C8B-B14F-4D97-AF65-F5344CB8AC3E}">
        <p14:creationId xmlns:p14="http://schemas.microsoft.com/office/powerpoint/2010/main" val="1670901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sldNum" sz="quarter" idx="10"/>
          </p:nvPr>
        </p:nvSpPr>
        <p:spPr>
          <a:ln/>
        </p:spPr>
        <p:txBody>
          <a:bodyPr/>
          <a:lstStyle>
            <a:lvl1pPr>
              <a:defRPr/>
            </a:lvl1pPr>
          </a:lstStyle>
          <a:p>
            <a:pPr>
              <a:defRPr/>
            </a:pPr>
            <a:fld id="{FC4B18C7-4E0B-4D7F-B61C-2C5552540C8A}" type="slidenum">
              <a:rPr lang="en-GB" altLang="en-US">
                <a:solidFill>
                  <a:srgbClr val="333399"/>
                </a:solidFill>
              </a:rPr>
              <a:pPr>
                <a:defRPr/>
              </a:pPr>
              <a:t>‹#›</a:t>
            </a:fld>
            <a:endParaRPr lang="en-GB" altLang="en-US">
              <a:solidFill>
                <a:srgbClr val="333399"/>
              </a:solidFill>
            </a:endParaRPr>
          </a:p>
        </p:txBody>
      </p:sp>
    </p:spTree>
    <p:extLst>
      <p:ext uri="{BB962C8B-B14F-4D97-AF65-F5344CB8AC3E}">
        <p14:creationId xmlns:p14="http://schemas.microsoft.com/office/powerpoint/2010/main" val="361108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457200" y="1600200"/>
            <a:ext cx="822924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5"/>
          <p:cNvSpPr>
            <a:spLocks noGrp="1" noChangeArrowheads="1"/>
          </p:cNvSpPr>
          <p:nvPr>
            <p:ph type="sldNum" sz="quarter" idx="10"/>
          </p:nvPr>
        </p:nvSpPr>
        <p:spPr>
          <a:ln/>
        </p:spPr>
        <p:txBody>
          <a:bodyPr/>
          <a:lstStyle>
            <a:lvl1pPr>
              <a:defRPr/>
            </a:lvl1pPr>
          </a:lstStyle>
          <a:p>
            <a:pPr>
              <a:defRPr/>
            </a:pPr>
            <a:fld id="{0CE975F7-1652-4EBC-B8B7-932010F2C107}" type="slidenum">
              <a:rPr lang="en-GB" altLang="en-US">
                <a:solidFill>
                  <a:srgbClr val="333399"/>
                </a:solidFill>
              </a:rPr>
              <a:pPr>
                <a:defRPr/>
              </a:pPr>
              <a:t>‹#›</a:t>
            </a:fld>
            <a:endParaRPr lang="en-GB" altLang="en-US">
              <a:solidFill>
                <a:srgbClr val="333399"/>
              </a:solidFill>
            </a:endParaRPr>
          </a:p>
        </p:txBody>
      </p:sp>
    </p:spTree>
    <p:extLst>
      <p:ext uri="{BB962C8B-B14F-4D97-AF65-F5344CB8AC3E}">
        <p14:creationId xmlns:p14="http://schemas.microsoft.com/office/powerpoint/2010/main" val="11055298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8B82A83B-AC85-484F-A5CF-4830918D32E9}" type="slidenum">
              <a:rPr lang="en-GB" altLang="en-US">
                <a:solidFill>
                  <a:srgbClr val="333399"/>
                </a:solidFill>
              </a:rPr>
              <a:pPr>
                <a:defRPr/>
              </a:pPr>
              <a:t>‹#›</a:t>
            </a:fld>
            <a:endParaRPr lang="en-GB" altLang="en-US">
              <a:solidFill>
                <a:srgbClr val="333399"/>
              </a:solidFill>
            </a:endParaRPr>
          </a:p>
        </p:txBody>
      </p:sp>
    </p:spTree>
    <p:extLst>
      <p:ext uri="{BB962C8B-B14F-4D97-AF65-F5344CB8AC3E}">
        <p14:creationId xmlns:p14="http://schemas.microsoft.com/office/powerpoint/2010/main" val="41116843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C612E0-2AC4-4720-8A05-F0A2839C3DA0}" type="slidenum">
              <a:rPr lang="en-GB" altLang="en-US">
                <a:solidFill>
                  <a:srgbClr val="333399"/>
                </a:solidFill>
              </a:rPr>
              <a:pPr>
                <a:defRPr/>
              </a:pPr>
              <a:t>‹#›</a:t>
            </a:fld>
            <a:endParaRPr lang="en-GB" altLang="en-US">
              <a:solidFill>
                <a:srgbClr val="333399"/>
              </a:solidFill>
            </a:endParaRPr>
          </a:p>
        </p:txBody>
      </p:sp>
    </p:spTree>
    <p:extLst>
      <p:ext uri="{BB962C8B-B14F-4D97-AF65-F5344CB8AC3E}">
        <p14:creationId xmlns:p14="http://schemas.microsoft.com/office/powerpoint/2010/main" val="33752357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DAC5A5E-09F0-4349-A41B-5034B9351147}" type="slidenum">
              <a:rPr lang="en-GB" altLang="en-US">
                <a:solidFill>
                  <a:srgbClr val="333399"/>
                </a:solidFill>
              </a:rPr>
              <a:pPr>
                <a:defRPr/>
              </a:pPr>
              <a:t>‹#›</a:t>
            </a:fld>
            <a:endParaRPr lang="en-GB" altLang="en-US">
              <a:solidFill>
                <a:srgbClr val="333399"/>
              </a:solidFill>
            </a:endParaRPr>
          </a:p>
        </p:txBody>
      </p:sp>
    </p:spTree>
    <p:extLst>
      <p:ext uri="{BB962C8B-B14F-4D97-AF65-F5344CB8AC3E}">
        <p14:creationId xmlns:p14="http://schemas.microsoft.com/office/powerpoint/2010/main" val="29477648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62F703D6-7B0E-4B83-85BD-58B1332E8CB2}" type="slidenum">
              <a:rPr lang="en-GB" altLang="en-US">
                <a:solidFill>
                  <a:srgbClr val="333399"/>
                </a:solidFill>
              </a:rPr>
              <a:pPr>
                <a:defRPr/>
              </a:pPr>
              <a:t>‹#›</a:t>
            </a:fld>
            <a:endParaRPr lang="en-GB" altLang="en-US">
              <a:solidFill>
                <a:srgbClr val="333399"/>
              </a:solidFill>
            </a:endParaRPr>
          </a:p>
        </p:txBody>
      </p:sp>
    </p:spTree>
    <p:extLst>
      <p:ext uri="{BB962C8B-B14F-4D97-AF65-F5344CB8AC3E}">
        <p14:creationId xmlns:p14="http://schemas.microsoft.com/office/powerpoint/2010/main" val="7413612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E7F34E2A-66B9-46EB-8E9D-1356156E1B5A}" type="slidenum">
              <a:rPr lang="en-GB" altLang="en-US">
                <a:solidFill>
                  <a:srgbClr val="333399"/>
                </a:solidFill>
              </a:rPr>
              <a:pPr>
                <a:defRPr/>
              </a:pPr>
              <a:t>‹#›</a:t>
            </a:fld>
            <a:endParaRPr lang="en-GB" altLang="en-US">
              <a:solidFill>
                <a:srgbClr val="333399"/>
              </a:solidFill>
            </a:endParaRPr>
          </a:p>
        </p:txBody>
      </p:sp>
    </p:spTree>
    <p:extLst>
      <p:ext uri="{BB962C8B-B14F-4D97-AF65-F5344CB8AC3E}">
        <p14:creationId xmlns:p14="http://schemas.microsoft.com/office/powerpoint/2010/main" val="270872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9" name="PlaceHolder 2"/>
          <p:cNvSpPr>
            <a:spLocks noGrp="1"/>
          </p:cNvSpPr>
          <p:nvPr>
            <p:ph type="body"/>
          </p:nvPr>
        </p:nvSpPr>
        <p:spPr>
          <a:xfrm>
            <a:off x="457200" y="1600200"/>
            <a:ext cx="401580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10" name="PlaceHolder 3"/>
          <p:cNvSpPr>
            <a:spLocks noGrp="1"/>
          </p:cNvSpPr>
          <p:nvPr>
            <p:ph type="body"/>
          </p:nvPr>
        </p:nvSpPr>
        <p:spPr>
          <a:xfrm>
            <a:off x="4674240" y="1600200"/>
            <a:ext cx="401580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14" name="PlaceHolder 2"/>
          <p:cNvSpPr>
            <a:spLocks noGrp="1"/>
          </p:cNvSpPr>
          <p:nvPr>
            <p:ph type="body"/>
          </p:nvPr>
        </p:nvSpPr>
        <p:spPr>
          <a:xfrm>
            <a:off x="45720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15" name="PlaceHolder 3"/>
          <p:cNvSpPr>
            <a:spLocks noGrp="1"/>
          </p:cNvSpPr>
          <p:nvPr>
            <p:ph type="body"/>
          </p:nvPr>
        </p:nvSpPr>
        <p:spPr>
          <a:xfrm>
            <a:off x="457200" y="396432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16" name="PlaceHolder 4"/>
          <p:cNvSpPr>
            <a:spLocks noGrp="1"/>
          </p:cNvSpPr>
          <p:nvPr>
            <p:ph type="body"/>
          </p:nvPr>
        </p:nvSpPr>
        <p:spPr>
          <a:xfrm>
            <a:off x="4674240" y="1600200"/>
            <a:ext cx="401580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18" name="PlaceHolder 2"/>
          <p:cNvSpPr>
            <a:spLocks noGrp="1"/>
          </p:cNvSpPr>
          <p:nvPr>
            <p:ph type="body"/>
          </p:nvPr>
        </p:nvSpPr>
        <p:spPr>
          <a:xfrm>
            <a:off x="457200" y="1600200"/>
            <a:ext cx="4015800" cy="4525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19" name="PlaceHolder 3"/>
          <p:cNvSpPr>
            <a:spLocks noGrp="1"/>
          </p:cNvSpPr>
          <p:nvPr>
            <p:ph type="body"/>
          </p:nvPr>
        </p:nvSpPr>
        <p:spPr>
          <a:xfrm>
            <a:off x="467424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20" name="PlaceHolder 4"/>
          <p:cNvSpPr>
            <a:spLocks noGrp="1"/>
          </p:cNvSpPr>
          <p:nvPr>
            <p:ph type="body"/>
          </p:nvPr>
        </p:nvSpPr>
        <p:spPr>
          <a:xfrm>
            <a:off x="4674240" y="396432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4680"/>
            <a:ext cx="8229240" cy="1142640"/>
          </a:xfrm>
          <a:prstGeom prst="rect">
            <a:avLst/>
          </a:prstGeom>
        </p:spPr>
        <p:txBody>
          <a:bodyPr lIns="0" tIns="0" rIns="0" bIns="0" anchor="ctr"/>
          <a:lstStyle/>
          <a:p>
            <a:endParaRPr lang="en-GB" sz="2000" b="0" strike="noStrike" spc="-1">
              <a:solidFill>
                <a:srgbClr val="000000"/>
              </a:solidFill>
              <a:uFill>
                <a:solidFill>
                  <a:srgbClr val="FFFFFF"/>
                </a:solidFill>
              </a:uFill>
              <a:latin typeface="Arial"/>
            </a:endParaRPr>
          </a:p>
        </p:txBody>
      </p:sp>
      <p:sp>
        <p:nvSpPr>
          <p:cNvPr id="22" name="PlaceHolder 2"/>
          <p:cNvSpPr>
            <a:spLocks noGrp="1"/>
          </p:cNvSpPr>
          <p:nvPr>
            <p:ph type="body"/>
          </p:nvPr>
        </p:nvSpPr>
        <p:spPr>
          <a:xfrm>
            <a:off x="45720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23" name="PlaceHolder 3"/>
          <p:cNvSpPr>
            <a:spLocks noGrp="1"/>
          </p:cNvSpPr>
          <p:nvPr>
            <p:ph type="body"/>
          </p:nvPr>
        </p:nvSpPr>
        <p:spPr>
          <a:xfrm>
            <a:off x="4674240" y="1600200"/>
            <a:ext cx="401580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
        <p:nvSpPr>
          <p:cNvPr id="24" name="PlaceHolder 4"/>
          <p:cNvSpPr>
            <a:spLocks noGrp="1"/>
          </p:cNvSpPr>
          <p:nvPr>
            <p:ph type="body"/>
          </p:nvPr>
        </p:nvSpPr>
        <p:spPr>
          <a:xfrm>
            <a:off x="457200" y="3964320"/>
            <a:ext cx="8229240" cy="2158560"/>
          </a:xfrm>
          <a:prstGeom prst="rect">
            <a:avLst/>
          </a:prstGeom>
        </p:spPr>
        <p:txBody>
          <a:bodyPr lIns="0" tIns="0" rIns="0" bIns="0"/>
          <a:lstStyle/>
          <a:p>
            <a:endParaRPr lang="en-GB"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CustomShape 1"/>
          <p:cNvSpPr/>
          <p:nvPr/>
        </p:nvSpPr>
        <p:spPr>
          <a:xfrm>
            <a:off x="0" y="3195720"/>
            <a:ext cx="9143640" cy="360"/>
          </a:xfrm>
          <a:prstGeom prst="rect">
            <a:avLst/>
          </a:prstGeom>
          <a:noFill/>
          <a:ln>
            <a:noFill/>
          </a:ln>
        </p:spPr>
        <p:style>
          <a:lnRef idx="0">
            <a:scrgbClr r="0" g="0" b="0"/>
          </a:lnRef>
          <a:fillRef idx="0">
            <a:scrgbClr r="0" g="0" b="0"/>
          </a:fillRef>
          <a:effectRef idx="0">
            <a:scrgbClr r="0" g="0" b="0"/>
          </a:effectRef>
          <a:fontRef idx="minor"/>
        </p:style>
      </p:sp>
      <p:sp>
        <p:nvSpPr>
          <p:cNvPr id="5" name="PlaceHolder 2"/>
          <p:cNvSpPr>
            <a:spLocks noGrp="1"/>
          </p:cNvSpPr>
          <p:nvPr>
            <p:ph type="title"/>
          </p:nvPr>
        </p:nvSpPr>
        <p:spPr>
          <a:xfrm>
            <a:off x="685800" y="2130480"/>
            <a:ext cx="7772040" cy="1469520"/>
          </a:xfrm>
          <a:prstGeom prst="rect">
            <a:avLst/>
          </a:prstGeom>
        </p:spPr>
        <p:txBody>
          <a:bodyPr lIns="90000" tIns="45000" rIns="90000" bIns="45000"/>
          <a:lstStyle/>
          <a:p>
            <a:pPr algn="ctr">
              <a:lnSpc>
                <a:spcPct val="100000"/>
              </a:lnSpc>
            </a:pPr>
            <a:r>
              <a:rPr lang="en-GB" sz="4400" b="0" strike="noStrike" spc="-1">
                <a:solidFill>
                  <a:srgbClr val="000000"/>
                </a:solidFill>
                <a:uFill>
                  <a:solidFill>
                    <a:srgbClr val="FFFFFF"/>
                  </a:solidFill>
                </a:uFill>
                <a:latin typeface="Arial"/>
              </a:rPr>
              <a:t>Click to edit Master title style</a:t>
            </a:r>
            <a:endParaRPr lang="en-GB" sz="2000" b="0" strike="noStrike" spc="-1">
              <a:solidFill>
                <a:srgbClr val="000000"/>
              </a:solidFill>
              <a:uFill>
                <a:solidFill>
                  <a:srgbClr val="FFFFFF"/>
                </a:solidFill>
              </a:uFill>
              <a:latin typeface="Arial"/>
            </a:endParaRPr>
          </a:p>
        </p:txBody>
      </p:sp>
      <p:sp>
        <p:nvSpPr>
          <p:cNvPr id="2" name="PlaceHolder 3"/>
          <p:cNvSpPr>
            <a:spLocks noGrp="1"/>
          </p:cNvSpPr>
          <p:nvPr>
            <p:ph type="sldNum"/>
          </p:nvPr>
        </p:nvSpPr>
        <p:spPr>
          <a:xfrm>
            <a:off x="395280" y="6165720"/>
            <a:ext cx="2133360" cy="475920"/>
          </a:xfrm>
          <a:prstGeom prst="rect">
            <a:avLst/>
          </a:prstGeom>
        </p:spPr>
        <p:txBody>
          <a:bodyPr/>
          <a:lstStyle/>
          <a:p>
            <a:pPr>
              <a:lnSpc>
                <a:spcPct val="100000"/>
              </a:lnSpc>
            </a:pPr>
            <a:fld id="{6C2ECD68-F5E3-4345-AE2E-53E73C43CAD4}" type="slidenum">
              <a:rPr lang="en-GB" sz="1400" b="0" strike="noStrike" spc="-1">
                <a:solidFill>
                  <a:srgbClr val="333399"/>
                </a:solidFill>
                <a:uFill>
                  <a:solidFill>
                    <a:srgbClr val="FFFFFF"/>
                  </a:solidFill>
                </a:uFill>
                <a:latin typeface="Arial"/>
              </a:rPr>
              <a:t>‹#›</a:t>
            </a:fld>
            <a:endParaRPr lang="en-GB" sz="1400" b="0" strike="noStrike" spc="-1">
              <a:solidFill>
                <a:srgbClr val="000000"/>
              </a:solidFill>
              <a:uFill>
                <a:solidFill>
                  <a:srgbClr val="FFFFFF"/>
                </a:solidFill>
              </a:uFill>
              <a:latin typeface="Times New Roman"/>
            </a:endParaRPr>
          </a:p>
        </p:txBody>
      </p:sp>
      <p:sp>
        <p:nvSpPr>
          <p:cNvPr id="3" name="PlaceHolder 4"/>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n-GB" sz="3200" b="0" strike="noStrike" spc="-1">
                <a:solidFill>
                  <a:srgbClr val="000000"/>
                </a:solidFill>
                <a:uFill>
                  <a:solidFill>
                    <a:srgbClr val="FFFFFF"/>
                  </a:solidFill>
                </a:uFill>
                <a:latin typeface="Arial"/>
              </a:rPr>
              <a:t>Format des Gliederungstextes durch Klicken bearbeiten</a:t>
            </a:r>
          </a:p>
          <a:p>
            <a:pPr marL="864000" lvl="1" indent="-324000">
              <a:buClr>
                <a:srgbClr val="000000"/>
              </a:buClr>
              <a:buSzPct val="75000"/>
              <a:buFont typeface="Symbol" charset="2"/>
              <a:buChar char=""/>
            </a:pPr>
            <a:r>
              <a:rPr lang="en-GB" sz="2400" b="0" strike="noStrike" spc="-1">
                <a:solidFill>
                  <a:srgbClr val="000000"/>
                </a:solidFill>
                <a:uFill>
                  <a:solidFill>
                    <a:srgbClr val="FFFFFF"/>
                  </a:solidFill>
                </a:uFill>
                <a:latin typeface="Arial"/>
              </a:rPr>
              <a:t>Zweite Gliederungsebene</a:t>
            </a:r>
          </a:p>
          <a:p>
            <a:pPr marL="1296000" lvl="2" indent="-288000">
              <a:buClr>
                <a:srgbClr val="000000"/>
              </a:buClr>
              <a:buSzPct val="45000"/>
              <a:buFont typeface="Wingdings" charset="2"/>
              <a:buChar char=""/>
            </a:pPr>
            <a:r>
              <a:rPr lang="en-GB" sz="2000" b="0" strike="noStrike" spc="-1">
                <a:solidFill>
                  <a:srgbClr val="000000"/>
                </a:solidFill>
                <a:uFill>
                  <a:solidFill>
                    <a:srgbClr val="FFFFFF"/>
                  </a:solidFill>
                </a:uFill>
                <a:latin typeface="Arial"/>
              </a:rPr>
              <a:t>Dritte Gliederungsebene</a:t>
            </a:r>
          </a:p>
          <a:p>
            <a:pPr marL="1728000" lvl="3" indent="-216000">
              <a:buClr>
                <a:srgbClr val="000000"/>
              </a:buClr>
              <a:buSzPct val="75000"/>
              <a:buFont typeface="Symbol" charset="2"/>
              <a:buChar char=""/>
            </a:pPr>
            <a:r>
              <a:rPr lang="en-GB" sz="2000" b="0" strike="noStrike" spc="-1">
                <a:solidFill>
                  <a:srgbClr val="000000"/>
                </a:solidFill>
                <a:uFill>
                  <a:solidFill>
                    <a:srgbClr val="FFFFFF"/>
                  </a:solidFill>
                </a:uFill>
                <a:latin typeface="Arial"/>
              </a:rPr>
              <a:t>Vierte Gliederungsebene</a:t>
            </a:r>
          </a:p>
          <a:p>
            <a:pPr marL="2160000" lvl="4" indent="-216000">
              <a:buClr>
                <a:srgbClr val="000000"/>
              </a:buClr>
              <a:buSzPct val="45000"/>
              <a:buFont typeface="Wingdings" charset="2"/>
              <a:buChar char=""/>
            </a:pPr>
            <a:r>
              <a:rPr lang="en-GB" sz="2000" b="0" strike="noStrike" spc="-1">
                <a:solidFill>
                  <a:srgbClr val="000000"/>
                </a:solidFill>
                <a:uFill>
                  <a:solidFill>
                    <a:srgbClr val="FFFFFF"/>
                  </a:solidFill>
                </a:uFill>
                <a:latin typeface="Arial"/>
              </a:rPr>
              <a:t>Fünfte Gliederungsebene</a:t>
            </a:r>
          </a:p>
          <a:p>
            <a:pPr marL="2592000" lvl="5" indent="-216000">
              <a:buClr>
                <a:srgbClr val="000000"/>
              </a:buClr>
              <a:buSzPct val="45000"/>
              <a:buFont typeface="Wingdings" charset="2"/>
              <a:buChar char=""/>
            </a:pPr>
            <a:r>
              <a:rPr lang="en-GB" sz="2000" b="0" strike="noStrike" spc="-1">
                <a:solidFill>
                  <a:srgbClr val="000000"/>
                </a:solidFill>
                <a:uFill>
                  <a:solidFill>
                    <a:srgbClr val="FFFFFF"/>
                  </a:solidFill>
                </a:uFill>
                <a:latin typeface="Arial"/>
              </a:rPr>
              <a:t>Sechste Gliederungsebene</a:t>
            </a:r>
          </a:p>
          <a:p>
            <a:pPr marL="3024000" lvl="6" indent="-216000">
              <a:buClr>
                <a:srgbClr val="000000"/>
              </a:buClr>
              <a:buSzPct val="45000"/>
              <a:buFont typeface="Wingdings" charset="2"/>
              <a:buChar char=""/>
            </a:pPr>
            <a:r>
              <a:rPr lang="en-GB" sz="2000" b="0" strike="noStrike" spc="-1">
                <a:solidFill>
                  <a:srgbClr val="000000"/>
                </a:solidFill>
                <a:uFill>
                  <a:solidFill>
                    <a:srgbClr val="FFFFFF"/>
                  </a:solidFill>
                </a:u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CustomShape 1"/>
          <p:cNvSpPr/>
          <p:nvPr/>
        </p:nvSpPr>
        <p:spPr>
          <a:xfrm>
            <a:off x="0" y="3195720"/>
            <a:ext cx="9143640" cy="360"/>
          </a:xfrm>
          <a:prstGeom prst="rect">
            <a:avLst/>
          </a:prstGeom>
          <a:noFill/>
          <a:ln>
            <a:noFill/>
          </a:ln>
        </p:spPr>
        <p:style>
          <a:lnRef idx="0">
            <a:scrgbClr r="0" g="0" b="0"/>
          </a:lnRef>
          <a:fillRef idx="0">
            <a:scrgbClr r="0" g="0" b="0"/>
          </a:fillRef>
          <a:effectRef idx="0">
            <a:scrgbClr r="0" g="0" b="0"/>
          </a:effectRef>
          <a:fontRef idx="minor"/>
        </p:style>
      </p:sp>
      <p:sp>
        <p:nvSpPr>
          <p:cNvPr id="39" name="PlaceHolder 2"/>
          <p:cNvSpPr>
            <a:spLocks noGrp="1"/>
          </p:cNvSpPr>
          <p:nvPr>
            <p:ph type="title"/>
          </p:nvPr>
        </p:nvSpPr>
        <p:spPr>
          <a:xfrm>
            <a:off x="457200" y="274680"/>
            <a:ext cx="8229240" cy="1142640"/>
          </a:xfrm>
          <a:prstGeom prst="rect">
            <a:avLst/>
          </a:prstGeom>
        </p:spPr>
        <p:txBody>
          <a:bodyPr lIns="90000" tIns="45000" rIns="90000" bIns="45000" anchor="ctr"/>
          <a:lstStyle/>
          <a:p>
            <a:pPr algn="ctr">
              <a:lnSpc>
                <a:spcPct val="100000"/>
              </a:lnSpc>
            </a:pPr>
            <a:r>
              <a:rPr lang="en-GB" sz="2000" b="0" strike="noStrike" spc="-1">
                <a:solidFill>
                  <a:srgbClr val="000000"/>
                </a:solidFill>
                <a:uFill>
                  <a:solidFill>
                    <a:srgbClr val="FFFFFF"/>
                  </a:solidFill>
                </a:uFill>
                <a:latin typeface="Arial"/>
              </a:rPr>
              <a:t>Click to edit Master title style</a:t>
            </a:r>
          </a:p>
        </p:txBody>
      </p:sp>
      <p:sp>
        <p:nvSpPr>
          <p:cNvPr id="40" name="PlaceHolder 3"/>
          <p:cNvSpPr>
            <a:spLocks noGrp="1"/>
          </p:cNvSpPr>
          <p:nvPr>
            <p:ph type="body"/>
          </p:nvPr>
        </p:nvSpPr>
        <p:spPr>
          <a:xfrm>
            <a:off x="457200" y="1600200"/>
            <a:ext cx="8229240" cy="4525560"/>
          </a:xfrm>
          <a:prstGeom prst="rect">
            <a:avLst/>
          </a:prstGeom>
        </p:spPr>
        <p:txBody>
          <a:bodyPr lIns="90000" tIns="45000" rIns="90000" bIns="45000"/>
          <a:lstStyle/>
          <a:p>
            <a:pPr marL="432000" indent="-324000">
              <a:buClr>
                <a:srgbClr val="000000"/>
              </a:buClr>
              <a:buSzPct val="45000"/>
              <a:buFont typeface="Wingdings" charset="2"/>
              <a:buChar char=""/>
            </a:pPr>
            <a:r>
              <a:rPr lang="en-GB" sz="3200" b="0" strike="noStrike" spc="-1">
                <a:solidFill>
                  <a:srgbClr val="000000"/>
                </a:solidFill>
                <a:uFill>
                  <a:solidFill>
                    <a:srgbClr val="FFFFFF"/>
                  </a:solidFill>
                </a:uFill>
                <a:latin typeface="Arial"/>
              </a:rPr>
              <a:t>Format des Gliederungstextes durch Klicken bearbeiten</a:t>
            </a:r>
          </a:p>
          <a:p>
            <a:pPr marL="864000" lvl="1" indent="-324000">
              <a:buClr>
                <a:srgbClr val="000000"/>
              </a:buClr>
              <a:buSzPct val="75000"/>
              <a:buFont typeface="Symbol" charset="2"/>
              <a:buChar char=""/>
            </a:pPr>
            <a:r>
              <a:rPr lang="en-GB" sz="3200" b="0" strike="noStrike" spc="-1">
                <a:solidFill>
                  <a:srgbClr val="000000"/>
                </a:solidFill>
                <a:uFill>
                  <a:solidFill>
                    <a:srgbClr val="FFFFFF"/>
                  </a:solidFill>
                </a:uFill>
                <a:latin typeface="Arial"/>
              </a:rPr>
              <a:t>Zweite Gliederungsebene</a:t>
            </a:r>
          </a:p>
          <a:p>
            <a:pPr marL="1296000" lvl="2" indent="-288000">
              <a:buClr>
                <a:srgbClr val="000000"/>
              </a:buClr>
              <a:buSzPct val="45000"/>
              <a:buFont typeface="Wingdings" charset="2"/>
              <a:buChar char=""/>
            </a:pPr>
            <a:r>
              <a:rPr lang="en-GB" sz="3200" b="0" strike="noStrike" spc="-1">
                <a:solidFill>
                  <a:srgbClr val="000000"/>
                </a:solidFill>
                <a:uFill>
                  <a:solidFill>
                    <a:srgbClr val="FFFFFF"/>
                  </a:solidFill>
                </a:uFill>
                <a:latin typeface="Arial"/>
              </a:rPr>
              <a:t>Dritte Gliederungsebene</a:t>
            </a:r>
          </a:p>
          <a:p>
            <a:pPr marL="1728000" lvl="3" indent="-216000">
              <a:buClr>
                <a:srgbClr val="000000"/>
              </a:buClr>
              <a:buSzPct val="75000"/>
              <a:buFont typeface="Symbol" charset="2"/>
              <a:buChar char=""/>
            </a:pPr>
            <a:r>
              <a:rPr lang="en-GB" sz="3200" b="0" strike="noStrike" spc="-1">
                <a:solidFill>
                  <a:srgbClr val="000000"/>
                </a:solidFill>
                <a:uFill>
                  <a:solidFill>
                    <a:srgbClr val="FFFFFF"/>
                  </a:solidFill>
                </a:uFill>
                <a:latin typeface="Arial"/>
              </a:rPr>
              <a:t>Vierte Gliederungsebene</a:t>
            </a:r>
          </a:p>
          <a:p>
            <a:pPr marL="2160000" lvl="4" indent="-216000">
              <a:buClr>
                <a:srgbClr val="000000"/>
              </a:buClr>
              <a:buSzPct val="45000"/>
              <a:buFont typeface="Wingdings" charset="2"/>
              <a:buChar char=""/>
            </a:pPr>
            <a:r>
              <a:rPr lang="en-GB" sz="3200" b="0" strike="noStrike" spc="-1">
                <a:solidFill>
                  <a:srgbClr val="000000"/>
                </a:solidFill>
                <a:uFill>
                  <a:solidFill>
                    <a:srgbClr val="FFFFFF"/>
                  </a:solidFill>
                </a:uFill>
                <a:latin typeface="Arial"/>
              </a:rPr>
              <a:t>Fünfte Gliederungsebene</a:t>
            </a:r>
          </a:p>
          <a:p>
            <a:pPr marL="2592000" lvl="5" indent="-216000">
              <a:buClr>
                <a:srgbClr val="000000"/>
              </a:buClr>
              <a:buSzPct val="45000"/>
              <a:buFont typeface="Wingdings" charset="2"/>
              <a:buChar char=""/>
            </a:pPr>
            <a:r>
              <a:rPr lang="en-GB" sz="3200" b="0" strike="noStrike" spc="-1">
                <a:solidFill>
                  <a:srgbClr val="000000"/>
                </a:solidFill>
                <a:uFill>
                  <a:solidFill>
                    <a:srgbClr val="FFFFFF"/>
                  </a:solidFill>
                </a:uFill>
                <a:latin typeface="Arial"/>
              </a:rPr>
              <a:t>Sechste Gliederungsebene</a:t>
            </a:r>
          </a:p>
          <a:p>
            <a:pPr marL="343080" indent="-342720">
              <a:lnSpc>
                <a:spcPct val="100000"/>
              </a:lnSpc>
              <a:buClr>
                <a:srgbClr val="000000"/>
              </a:buClr>
              <a:buFont typeface="Symbol" charset="2"/>
              <a:buChar char=""/>
            </a:pPr>
            <a:r>
              <a:rPr lang="en-GB" sz="3200" b="0" strike="noStrike" spc="-1">
                <a:solidFill>
                  <a:srgbClr val="000000"/>
                </a:solidFill>
                <a:uFill>
                  <a:solidFill>
                    <a:srgbClr val="FFFFFF"/>
                  </a:solidFill>
                </a:uFill>
                <a:latin typeface="Arial"/>
              </a:rPr>
              <a:t>Siebte GliederungsebeneClick to edit Master text styles</a:t>
            </a:r>
          </a:p>
          <a:p>
            <a:pPr marL="743040" lvl="1" indent="-285480">
              <a:lnSpc>
                <a:spcPct val="100000"/>
              </a:lnSpc>
              <a:buClr>
                <a:srgbClr val="000000"/>
              </a:buClr>
              <a:buFont typeface="Symbol" charset="2"/>
              <a:buChar char=""/>
            </a:pPr>
            <a:r>
              <a:rPr lang="en-GB" sz="2800" b="0" strike="noStrike" spc="-1">
                <a:solidFill>
                  <a:srgbClr val="000000"/>
                </a:solidFill>
                <a:uFill>
                  <a:solidFill>
                    <a:srgbClr val="FFFFFF"/>
                  </a:solidFill>
                </a:uFill>
                <a:latin typeface="Arial"/>
              </a:rPr>
              <a:t>Second level</a:t>
            </a:r>
            <a:endParaRPr lang="en-GB" sz="3200" b="0" strike="noStrike" spc="-1">
              <a:solidFill>
                <a:srgbClr val="000000"/>
              </a:solidFill>
              <a:uFill>
                <a:solidFill>
                  <a:srgbClr val="FFFFFF"/>
                </a:solidFill>
              </a:uFill>
              <a:latin typeface="Arial"/>
            </a:endParaRPr>
          </a:p>
          <a:p>
            <a:pPr marL="1143000" lvl="2" indent="-228240">
              <a:lnSpc>
                <a:spcPct val="100000"/>
              </a:lnSpc>
              <a:buClr>
                <a:srgbClr val="000000"/>
              </a:buClr>
              <a:buFont typeface="Symbol" charset="2"/>
              <a:buChar char=""/>
            </a:pPr>
            <a:r>
              <a:rPr lang="en-GB" sz="2400" b="0" strike="noStrike" spc="-1">
                <a:solidFill>
                  <a:srgbClr val="000000"/>
                </a:solidFill>
                <a:uFill>
                  <a:solidFill>
                    <a:srgbClr val="FFFFFF"/>
                  </a:solidFill>
                </a:uFill>
                <a:latin typeface="Arial"/>
              </a:rPr>
              <a:t>Third level</a:t>
            </a:r>
            <a:endParaRPr lang="en-GB" sz="3200" b="0" strike="noStrike" spc="-1">
              <a:solidFill>
                <a:srgbClr val="000000"/>
              </a:solidFill>
              <a:uFill>
                <a:solidFill>
                  <a:srgbClr val="FFFFFF"/>
                </a:solidFill>
              </a:uFill>
              <a:latin typeface="Arial"/>
            </a:endParaRPr>
          </a:p>
          <a:p>
            <a:pPr marL="1600200" lvl="3" indent="-228240">
              <a:lnSpc>
                <a:spcPct val="100000"/>
              </a:lnSpc>
              <a:buClr>
                <a:srgbClr val="000000"/>
              </a:buClr>
              <a:buFont typeface="Symbol" charset="2"/>
              <a:buChar char=""/>
            </a:pPr>
            <a:r>
              <a:rPr lang="en-GB" sz="2000" b="0" strike="noStrike" spc="-1">
                <a:solidFill>
                  <a:srgbClr val="000000"/>
                </a:solidFill>
                <a:uFill>
                  <a:solidFill>
                    <a:srgbClr val="FFFFFF"/>
                  </a:solidFill>
                </a:uFill>
                <a:latin typeface="Arial"/>
              </a:rPr>
              <a:t>Fourth level</a:t>
            </a:r>
            <a:endParaRPr lang="en-GB" sz="3200" b="0" strike="noStrike" spc="-1">
              <a:solidFill>
                <a:srgbClr val="000000"/>
              </a:solidFill>
              <a:uFill>
                <a:solidFill>
                  <a:srgbClr val="FFFFFF"/>
                </a:solidFill>
              </a:uFill>
              <a:latin typeface="Arial"/>
            </a:endParaRPr>
          </a:p>
          <a:p>
            <a:pPr marL="2057400" lvl="4" indent="-228240">
              <a:lnSpc>
                <a:spcPct val="100000"/>
              </a:lnSpc>
              <a:buClr>
                <a:srgbClr val="000000"/>
              </a:buClr>
              <a:buFont typeface="StarSymbol"/>
              <a:buChar char="»"/>
            </a:pPr>
            <a:r>
              <a:rPr lang="en-GB" sz="2000" b="0" strike="noStrike" spc="-1">
                <a:solidFill>
                  <a:srgbClr val="000000"/>
                </a:solidFill>
                <a:uFill>
                  <a:solidFill>
                    <a:srgbClr val="FFFFFF"/>
                  </a:solidFill>
                </a:uFill>
                <a:latin typeface="Arial"/>
              </a:rPr>
              <a:t>Fifth level</a:t>
            </a:r>
            <a:endParaRPr lang="en-GB" sz="3200" b="0" strike="noStrike" spc="-1">
              <a:solidFill>
                <a:srgbClr val="000000"/>
              </a:solidFill>
              <a:uFill>
                <a:solidFill>
                  <a:srgbClr val="FFFFFF"/>
                </a:solidFill>
              </a:uFill>
              <a:latin typeface="Arial"/>
            </a:endParaRPr>
          </a:p>
        </p:txBody>
      </p:sp>
      <p:sp>
        <p:nvSpPr>
          <p:cNvPr id="41" name="PlaceHolder 4"/>
          <p:cNvSpPr>
            <a:spLocks noGrp="1"/>
          </p:cNvSpPr>
          <p:nvPr>
            <p:ph type="sldNum"/>
          </p:nvPr>
        </p:nvSpPr>
        <p:spPr>
          <a:xfrm>
            <a:off x="395280" y="6165720"/>
            <a:ext cx="2133360" cy="475920"/>
          </a:xfrm>
          <a:prstGeom prst="rect">
            <a:avLst/>
          </a:prstGeom>
        </p:spPr>
        <p:txBody>
          <a:bodyPr/>
          <a:lstStyle/>
          <a:p>
            <a:pPr>
              <a:lnSpc>
                <a:spcPct val="100000"/>
              </a:lnSpc>
            </a:pPr>
            <a:fld id="{21914918-F623-4D3B-B2B6-6EB0EED78F09}" type="slidenum">
              <a:rPr lang="en-GB" sz="1400" b="0" strike="noStrike" spc="-1">
                <a:solidFill>
                  <a:srgbClr val="333399"/>
                </a:solidFill>
                <a:uFill>
                  <a:solidFill>
                    <a:srgbClr val="FFFFFF"/>
                  </a:solidFill>
                </a:uFill>
                <a:latin typeface="Arial"/>
              </a:rPr>
              <a:t>‹#›</a:t>
            </a:fld>
            <a:endParaRPr lang="en-GB"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0" y="31956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fontAlgn="base" hangingPunct="1">
              <a:spcBef>
                <a:spcPct val="0"/>
              </a:spcBef>
              <a:spcAft>
                <a:spcPct val="0"/>
              </a:spcAft>
              <a:defRPr/>
            </a:pPr>
            <a:endParaRPr lang="fr-BE" altLang="en-US" smtClean="0">
              <a:solidFill>
                <a:srgbClr val="000000"/>
              </a:solidFill>
            </a:endParaRPr>
          </a:p>
        </p:txBody>
      </p:sp>
      <p:sp>
        <p:nvSpPr>
          <p:cNvPr id="301061" name="Rectangle 5"/>
          <p:cNvSpPr>
            <a:spLocks noGrp="1" noChangeArrowheads="1"/>
          </p:cNvSpPr>
          <p:nvPr>
            <p:ph type="sldNum" sz="quarter" idx="4"/>
          </p:nvPr>
        </p:nvSpPr>
        <p:spPr bwMode="auto">
          <a:xfrm>
            <a:off x="395288"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accent2"/>
                </a:solidFill>
              </a:defRPr>
            </a:lvl1pPr>
          </a:lstStyle>
          <a:p>
            <a:pPr fontAlgn="base">
              <a:spcBef>
                <a:spcPct val="0"/>
              </a:spcBef>
              <a:spcAft>
                <a:spcPct val="0"/>
              </a:spcAft>
              <a:defRPr/>
            </a:pPr>
            <a:fld id="{E2CCEB59-769E-4079-A979-EEE87479DD1B}" type="slidenum">
              <a:rPr lang="en-GB" altLang="en-US">
                <a:solidFill>
                  <a:srgbClr val="333399"/>
                </a:solidFill>
              </a:rPr>
              <a:pPr fontAlgn="base">
                <a:spcBef>
                  <a:spcPct val="0"/>
                </a:spcBef>
                <a:spcAft>
                  <a:spcPct val="0"/>
                </a:spcAft>
                <a:defRPr/>
              </a:pPr>
              <a:t>‹#›</a:t>
            </a:fld>
            <a:endParaRPr lang="en-GB" altLang="en-US">
              <a:solidFill>
                <a:srgbClr val="333399"/>
              </a:solidFill>
            </a:endParaRPr>
          </a:p>
        </p:txBody>
      </p:sp>
    </p:spTree>
    <p:extLst>
      <p:ext uri="{BB962C8B-B14F-4D97-AF65-F5344CB8AC3E}">
        <p14:creationId xmlns:p14="http://schemas.microsoft.com/office/powerpoint/2010/main" val="325001266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0" fontAlgn="base" hangingPunct="0">
        <a:spcBef>
          <a:spcPct val="0"/>
        </a:spcBef>
        <a:spcAft>
          <a:spcPct val="0"/>
        </a:spcAft>
        <a:defRPr sz="4400">
          <a:solidFill>
            <a:schemeClr val="tx2"/>
          </a:solidFill>
          <a:latin typeface="Arial" charset="0"/>
          <a:cs typeface="Arial" charset="0"/>
        </a:defRPr>
      </a:lvl6pPr>
      <a:lvl7pPr marL="914400" algn="ctr" rtl="0" eaLnBrk="0" fontAlgn="base" hangingPunct="0">
        <a:spcBef>
          <a:spcPct val="0"/>
        </a:spcBef>
        <a:spcAft>
          <a:spcPct val="0"/>
        </a:spcAft>
        <a:defRPr sz="4400">
          <a:solidFill>
            <a:schemeClr val="tx2"/>
          </a:solidFill>
          <a:latin typeface="Arial" charset="0"/>
          <a:cs typeface="Arial" charset="0"/>
        </a:defRPr>
      </a:lvl7pPr>
      <a:lvl8pPr marL="1371600" algn="ctr" rtl="0" eaLnBrk="0" fontAlgn="base" hangingPunct="0">
        <a:spcBef>
          <a:spcPct val="0"/>
        </a:spcBef>
        <a:spcAft>
          <a:spcPct val="0"/>
        </a:spcAft>
        <a:defRPr sz="4400">
          <a:solidFill>
            <a:schemeClr val="tx2"/>
          </a:solidFill>
          <a:latin typeface="Arial" charset="0"/>
          <a:cs typeface="Arial" charset="0"/>
        </a:defRPr>
      </a:lvl8pPr>
      <a:lvl9pPr marL="1828800" algn="ctr" rtl="0" eaLnBrk="0" fontAlgn="base" hangingPunct="0">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www.edps.europa.eu/" TargetMode="External"/><Relationship Id="rId2" Type="http://schemas.openxmlformats.org/officeDocument/2006/relationships/image" Target="../media/image2.jpeg"/><Relationship Id="rId1" Type="http://schemas.openxmlformats.org/officeDocument/2006/relationships/slideLayout" Target="../slideLayouts/slideLayout13.xml"/><Relationship Id="rId5" Type="http://schemas.openxmlformats.org/officeDocument/2006/relationships/image" Target="../media/image11.png"/><Relationship Id="rId4" Type="http://schemas.openxmlformats.org/officeDocument/2006/relationships/hyperlink" Target="mailto:edps@edps.europa.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notesSlide" Target="../notesSlides/notesSlide9.xml"/><Relationship Id="rId1" Type="http://schemas.openxmlformats.org/officeDocument/2006/relationships/slideLayout" Target="../slideLayouts/slideLayout15.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 name="Picture 1"/>
          <p:cNvPicPr/>
          <p:nvPr/>
        </p:nvPicPr>
        <p:blipFill>
          <a:blip r:embed="rId3"/>
          <a:stretch/>
        </p:blipFill>
        <p:spPr>
          <a:xfrm>
            <a:off x="22320" y="0"/>
            <a:ext cx="9143640" cy="6857640"/>
          </a:xfrm>
          <a:prstGeom prst="rect">
            <a:avLst/>
          </a:prstGeom>
          <a:ln>
            <a:noFill/>
          </a:ln>
        </p:spPr>
      </p:pic>
      <p:sp>
        <p:nvSpPr>
          <p:cNvPr id="82" name="TextShape 1"/>
          <p:cNvSpPr txBox="1"/>
          <p:nvPr/>
        </p:nvSpPr>
        <p:spPr>
          <a:xfrm>
            <a:off x="3995640" y="404640"/>
            <a:ext cx="5005080" cy="2015640"/>
          </a:xfrm>
          <a:prstGeom prst="rect">
            <a:avLst/>
          </a:prstGeom>
          <a:noFill/>
          <a:ln>
            <a:noFill/>
          </a:ln>
        </p:spPr>
        <p:txBody>
          <a:bodyPr/>
          <a:lstStyle/>
          <a:p>
            <a:pPr algn="ctr">
              <a:lnSpc>
                <a:spcPct val="100000"/>
              </a:lnSpc>
            </a:pPr>
            <a:r>
              <a:rPr lang="en-GB" sz="3600" b="1" strike="noStrike" spc="-1" dirty="0">
                <a:solidFill>
                  <a:srgbClr val="333399"/>
                </a:solidFill>
                <a:uFill>
                  <a:solidFill>
                    <a:srgbClr val="FFFFFF"/>
                  </a:solidFill>
                </a:uFill>
                <a:latin typeface="Arial"/>
              </a:rPr>
              <a:t>Personal data breach
Towards guidance for EU institutions</a:t>
            </a:r>
            <a:endParaRPr lang="en-GB" sz="2000" b="0" strike="noStrike" spc="-1" dirty="0">
              <a:solidFill>
                <a:srgbClr val="000000"/>
              </a:solidFill>
              <a:uFill>
                <a:solidFill>
                  <a:srgbClr val="FFFFFF"/>
                </a:solidFill>
              </a:uFill>
              <a:latin typeface="Arial"/>
            </a:endParaRPr>
          </a:p>
        </p:txBody>
      </p:sp>
      <p:sp>
        <p:nvSpPr>
          <p:cNvPr id="83" name="TextShape 2"/>
          <p:cNvSpPr txBox="1"/>
          <p:nvPr/>
        </p:nvSpPr>
        <p:spPr>
          <a:xfrm>
            <a:off x="395280" y="4361040"/>
            <a:ext cx="7829280" cy="1150560"/>
          </a:xfrm>
          <a:prstGeom prst="rect">
            <a:avLst/>
          </a:prstGeom>
          <a:noFill/>
          <a:ln>
            <a:noFill/>
          </a:ln>
        </p:spPr>
        <p:txBody>
          <a:bodyPr/>
          <a:lstStyle/>
          <a:p>
            <a:pPr algn="r">
              <a:lnSpc>
                <a:spcPct val="80000"/>
              </a:lnSpc>
            </a:pPr>
            <a:r>
              <a:rPr lang="en-GB" sz="2400" b="1" strike="noStrike" spc="-1" dirty="0">
                <a:solidFill>
                  <a:srgbClr val="333399"/>
                </a:solidFill>
                <a:uFill>
                  <a:solidFill>
                    <a:srgbClr val="FFFFFF"/>
                  </a:solidFill>
                </a:uFill>
                <a:latin typeface="Arial"/>
              </a:rPr>
              <a:t>Massimo </a:t>
            </a:r>
            <a:r>
              <a:rPr lang="en-GB" sz="2400" b="1" strike="noStrike" spc="-1" dirty="0" err="1" smtClean="0">
                <a:solidFill>
                  <a:srgbClr val="333399"/>
                </a:solidFill>
                <a:uFill>
                  <a:solidFill>
                    <a:srgbClr val="FFFFFF"/>
                  </a:solidFill>
                </a:uFill>
                <a:latin typeface="Arial"/>
              </a:rPr>
              <a:t>Attoresi</a:t>
            </a:r>
            <a:endParaRPr lang="en-GB" sz="2400" b="1" strike="noStrike" spc="-1" dirty="0" smtClean="0">
              <a:solidFill>
                <a:srgbClr val="333399"/>
              </a:solidFill>
              <a:uFill>
                <a:solidFill>
                  <a:srgbClr val="FFFFFF"/>
                </a:solidFill>
              </a:uFill>
              <a:latin typeface="Arial"/>
            </a:endParaRPr>
          </a:p>
          <a:p>
            <a:pPr algn="r">
              <a:lnSpc>
                <a:spcPct val="80000"/>
              </a:lnSpc>
            </a:pPr>
            <a:r>
              <a:rPr lang="en-GB" sz="2400" b="1" spc="-1" smtClean="0">
                <a:solidFill>
                  <a:srgbClr val="333399"/>
                </a:solidFill>
                <a:uFill>
                  <a:solidFill>
                    <a:srgbClr val="FFFFFF"/>
                  </a:solidFill>
                </a:uFill>
                <a:latin typeface="Arial"/>
              </a:rPr>
              <a:t>Peter Kraus</a:t>
            </a:r>
            <a:endParaRPr lang="en-GB" sz="2400" b="1" strike="noStrike" spc="-1" dirty="0" smtClean="0">
              <a:solidFill>
                <a:srgbClr val="333399"/>
              </a:solidFill>
              <a:uFill>
                <a:solidFill>
                  <a:srgbClr val="FFFFFF"/>
                </a:solidFill>
              </a:uFill>
              <a:latin typeface="Arial"/>
            </a:endParaRPr>
          </a:p>
          <a:p>
            <a:pPr algn="r">
              <a:lnSpc>
                <a:spcPct val="80000"/>
              </a:lnSpc>
            </a:pPr>
            <a:r>
              <a:rPr lang="en-GB" sz="2400" b="1" spc="-1" dirty="0" smtClean="0">
                <a:solidFill>
                  <a:srgbClr val="333399"/>
                </a:solidFill>
                <a:uFill>
                  <a:solidFill>
                    <a:srgbClr val="FFFFFF"/>
                  </a:solidFill>
                </a:uFill>
                <a:latin typeface="Arial"/>
              </a:rPr>
              <a:t>Achim Klabunde</a:t>
            </a:r>
            <a:endParaRPr lang="en-GB" sz="3200" b="0" strike="noStrike" spc="-1" dirty="0">
              <a:solidFill>
                <a:srgbClr val="000000"/>
              </a:solidFill>
              <a:uFill>
                <a:solidFill>
                  <a:srgbClr val="FFFFFF"/>
                </a:solidFill>
              </a:uFill>
              <a:latin typeface="Arial"/>
            </a:endParaRPr>
          </a:p>
          <a:p>
            <a:pPr algn="r">
              <a:lnSpc>
                <a:spcPct val="80000"/>
              </a:lnSpc>
            </a:pPr>
            <a:endParaRPr lang="en-GB" sz="3200" b="0" strike="noStrike" spc="-1" dirty="0">
              <a:solidFill>
                <a:srgbClr val="000000"/>
              </a:solidFill>
              <a:uFill>
                <a:solidFill>
                  <a:srgbClr val="FFFFFF"/>
                </a:solidFill>
              </a:uFill>
              <a:latin typeface="Arial"/>
            </a:endParaRPr>
          </a:p>
          <a:p>
            <a:pPr algn="r">
              <a:lnSpc>
                <a:spcPct val="80000"/>
              </a:lnSpc>
            </a:pPr>
            <a:r>
              <a:rPr lang="en-GB" sz="2400" b="1" strike="noStrike" spc="-1" dirty="0">
                <a:solidFill>
                  <a:srgbClr val="333399"/>
                </a:solidFill>
                <a:uFill>
                  <a:solidFill>
                    <a:srgbClr val="FFFFFF"/>
                  </a:solidFill>
                </a:uFill>
                <a:latin typeface="Arial"/>
              </a:rPr>
              <a:t>EDPS-DPO meeting </a:t>
            </a:r>
            <a:endParaRPr lang="en-GB" sz="3200" b="0" strike="noStrike" spc="-1" dirty="0">
              <a:solidFill>
                <a:srgbClr val="000000"/>
              </a:solidFill>
              <a:uFill>
                <a:solidFill>
                  <a:srgbClr val="FFFFFF"/>
                </a:solidFill>
              </a:uFill>
              <a:latin typeface="Arial"/>
            </a:endParaRPr>
          </a:p>
          <a:p>
            <a:pPr algn="r">
              <a:lnSpc>
                <a:spcPct val="80000"/>
              </a:lnSpc>
            </a:pPr>
            <a:r>
              <a:rPr lang="en-GB" sz="2400" b="1" strike="noStrike" spc="-1" dirty="0">
                <a:solidFill>
                  <a:srgbClr val="333399"/>
                </a:solidFill>
                <a:uFill>
                  <a:solidFill>
                    <a:srgbClr val="FFFFFF"/>
                  </a:solidFill>
                </a:uFill>
                <a:latin typeface="Arial"/>
              </a:rPr>
              <a:t>EMA - London</a:t>
            </a:r>
            <a:endParaRPr lang="en-GB" sz="3200" b="0" strike="noStrike" spc="-1" dirty="0">
              <a:solidFill>
                <a:srgbClr val="000000"/>
              </a:solidFill>
              <a:uFill>
                <a:solidFill>
                  <a:srgbClr val="FFFFFF"/>
                </a:solidFill>
              </a:uFill>
              <a:latin typeface="Arial"/>
            </a:endParaRPr>
          </a:p>
          <a:p>
            <a:pPr algn="r">
              <a:lnSpc>
                <a:spcPct val="80000"/>
              </a:lnSpc>
            </a:pPr>
            <a:r>
              <a:rPr lang="en-GB" sz="2400" b="1" strike="noStrike" spc="-1" dirty="0">
                <a:solidFill>
                  <a:srgbClr val="333399"/>
                </a:solidFill>
                <a:uFill>
                  <a:solidFill>
                    <a:srgbClr val="FFFFFF"/>
                  </a:solidFill>
                </a:uFill>
                <a:latin typeface="Arial"/>
              </a:rPr>
              <a:t>13 October 2017</a:t>
            </a:r>
            <a:endParaRPr lang="en-GB" sz="3200" b="0" strike="noStrike" spc="-1" dirty="0">
              <a:solidFill>
                <a:srgbClr val="000000"/>
              </a:solidFill>
              <a:uFill>
                <a:solidFill>
                  <a:srgbClr val="FFFFFF"/>
                </a:solidFill>
              </a:uFill>
              <a:latin typeface="Arial"/>
            </a:endParaRPr>
          </a:p>
          <a:p>
            <a:pPr marL="1828800" algn="ctr">
              <a:lnSpc>
                <a:spcPct val="80000"/>
              </a:lnSpc>
            </a:pPr>
            <a:endParaRPr lang="en-GB" sz="3200" b="0" strike="noStrike" spc="-1" dirty="0">
              <a:solidFill>
                <a:srgbClr val="000000"/>
              </a:solidFill>
              <a:uFill>
                <a:solidFill>
                  <a:srgbClr val="FFFFFF"/>
                </a:solidFill>
              </a:uFill>
              <a:latin typeface="Arial"/>
            </a:endParaRPr>
          </a:p>
          <a:p>
            <a:pPr marL="1828800" algn="ctr">
              <a:lnSpc>
                <a:spcPct val="90000"/>
              </a:lnSpc>
            </a:pPr>
            <a:endParaRPr lang="en-GB" sz="3200" b="0" strike="noStrike" spc="-1" dirty="0">
              <a:solidFill>
                <a:srgbClr val="000000"/>
              </a:solidFill>
              <a:uFill>
                <a:solidFill>
                  <a:srgbClr val="FFFFFF"/>
                </a:solidFill>
              </a:uFill>
              <a:latin typeface="Arial"/>
            </a:endParaRPr>
          </a:p>
        </p:txBody>
      </p:sp>
      <p:pic>
        <p:nvPicPr>
          <p:cNvPr id="84" name="Picture 2"/>
          <p:cNvPicPr/>
          <p:nvPr/>
        </p:nvPicPr>
        <p:blipFill>
          <a:blip r:embed="rId4"/>
          <a:stretch/>
        </p:blipFill>
        <p:spPr>
          <a:xfrm>
            <a:off x="539640" y="287280"/>
            <a:ext cx="3634920" cy="27270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395280" y="6165720"/>
            <a:ext cx="2133360" cy="475920"/>
          </a:xfrm>
          <a:prstGeom prst="rect">
            <a:avLst/>
          </a:prstGeom>
          <a:noFill/>
          <a:ln>
            <a:noFill/>
          </a:ln>
        </p:spPr>
        <p:txBody>
          <a:bodyPr/>
          <a:lstStyle/>
          <a:p>
            <a:pPr>
              <a:lnSpc>
                <a:spcPct val="100000"/>
              </a:lnSpc>
            </a:pPr>
            <a:fld id="{AF2A314B-7FE8-45F0-AA82-5A68107A64C0}" type="slidenum">
              <a:rPr lang="en-GB" sz="1400" b="0" strike="noStrike" spc="-1">
                <a:solidFill>
                  <a:srgbClr val="333399"/>
                </a:solidFill>
                <a:uFill>
                  <a:solidFill>
                    <a:srgbClr val="FFFFFF"/>
                  </a:solidFill>
                </a:uFill>
                <a:latin typeface="Arial"/>
              </a:rPr>
              <a:t>10</a:t>
            </a:fld>
            <a:endParaRPr lang="en-GB" sz="1400" b="0" strike="noStrike" spc="-1">
              <a:solidFill>
                <a:srgbClr val="000000"/>
              </a:solidFill>
              <a:uFill>
                <a:solidFill>
                  <a:srgbClr val="FFFFFF"/>
                </a:solidFill>
              </a:uFill>
              <a:latin typeface="Times New Roman"/>
            </a:endParaRPr>
          </a:p>
        </p:txBody>
      </p:sp>
      <p:pic>
        <p:nvPicPr>
          <p:cNvPr id="122" name="Picture 2"/>
          <p:cNvPicPr/>
          <p:nvPr/>
        </p:nvPicPr>
        <p:blipFill>
          <a:blip r:embed="rId3"/>
          <a:stretch/>
        </p:blipFill>
        <p:spPr>
          <a:xfrm>
            <a:off x="7812000" y="5707080"/>
            <a:ext cx="1186920" cy="890280"/>
          </a:xfrm>
          <a:prstGeom prst="rect">
            <a:avLst/>
          </a:prstGeom>
          <a:ln>
            <a:noFill/>
          </a:ln>
        </p:spPr>
      </p:pic>
      <p:sp>
        <p:nvSpPr>
          <p:cNvPr id="123" name="CustomShape 2"/>
          <p:cNvSpPr/>
          <p:nvPr/>
        </p:nvSpPr>
        <p:spPr>
          <a:xfrm>
            <a:off x="407880" y="123840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24000" indent="-342720">
              <a:lnSpc>
                <a:spcPct val="100000"/>
              </a:lnSpc>
              <a:buClr>
                <a:srgbClr val="333399"/>
              </a:buClr>
              <a:buFont typeface="Arial"/>
              <a:buChar char="•"/>
            </a:pPr>
            <a:r>
              <a:rPr lang="en-GB" sz="2400" b="0" strike="noStrike" spc="-1">
                <a:solidFill>
                  <a:srgbClr val="333399"/>
                </a:solidFill>
                <a:uFill>
                  <a:solidFill>
                    <a:srgbClr val="FFFFFF"/>
                  </a:solidFill>
                </a:uFill>
                <a:latin typeface="Arial"/>
              </a:rPr>
              <a:t>In what circumstances?</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Personal data breach </a:t>
            </a:r>
            <a:r>
              <a:rPr lang="en-GB" sz="2400" b="1" strike="noStrike" spc="-1">
                <a:solidFill>
                  <a:srgbClr val="333399"/>
                </a:solidFill>
                <a:uFill>
                  <a:solidFill>
                    <a:srgbClr val="FFFFFF"/>
                  </a:solidFill>
                </a:uFill>
                <a:latin typeface="Arial"/>
              </a:rPr>
              <a:t>likely to result in a risk </a:t>
            </a:r>
            <a:r>
              <a:rPr lang="en-GB" sz="2400" b="0" strike="noStrike" spc="-1">
                <a:solidFill>
                  <a:srgbClr val="333399"/>
                </a:solidFill>
                <a:uFill>
                  <a:solidFill>
                    <a:srgbClr val="FFFFFF"/>
                  </a:solidFill>
                </a:uFill>
                <a:latin typeface="Arial"/>
              </a:rPr>
              <a:t>to the data subject. </a:t>
            </a:r>
            <a:endParaRPr lang="en-GB" sz="1800" b="0" strike="noStrike" spc="-1">
              <a:solidFill>
                <a:srgbClr val="000000"/>
              </a:solidFill>
              <a:uFill>
                <a:solidFill>
                  <a:srgbClr val="FFFFFF"/>
                </a:solidFill>
              </a:uFill>
              <a:latin typeface="Arial"/>
            </a:endParaRPr>
          </a:p>
          <a:p>
            <a:pPr marL="324000" indent="-342720">
              <a:lnSpc>
                <a:spcPct val="100000"/>
              </a:lnSpc>
              <a:buClr>
                <a:srgbClr val="333399"/>
              </a:buClr>
              <a:buFont typeface="Arial"/>
              <a:buChar char="•"/>
            </a:pPr>
            <a:r>
              <a:rPr lang="en-GB" sz="2400" b="0" strike="noStrike" spc="-1">
                <a:solidFill>
                  <a:srgbClr val="333399"/>
                </a:solidFill>
                <a:uFill>
                  <a:solidFill>
                    <a:srgbClr val="FFFFFF"/>
                  </a:solidFill>
                </a:uFill>
                <a:latin typeface="Arial"/>
              </a:rPr>
              <a:t>What?</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Nature of breach</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Categories of data and approx. n° of records</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Categories of data subjects and approx. n°</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Likely consequences </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Measures planned/taken</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Contact details of the DPO or other contact point</a:t>
            </a:r>
            <a:endParaRPr lang="en-GB" sz="1800" b="0" strike="noStrike" spc="-1">
              <a:solidFill>
                <a:srgbClr val="000000"/>
              </a:solidFill>
              <a:uFill>
                <a:solidFill>
                  <a:srgbClr val="FFFFFF"/>
                </a:solidFill>
              </a:uFill>
              <a:latin typeface="Arial"/>
            </a:endParaRPr>
          </a:p>
          <a:p>
            <a:pPr marL="38160">
              <a:lnSpc>
                <a:spcPct val="100000"/>
              </a:lnSpc>
            </a:pP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p:txBody>
      </p:sp>
      <p:sp>
        <p:nvSpPr>
          <p:cNvPr id="124"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Notification to the EDPS - 1</a:t>
            </a:r>
            <a:endParaRPr lang="en-GB" sz="1800" b="0" strike="noStrike" spc="-1">
              <a:solidFill>
                <a:srgbClr val="000000"/>
              </a:solidFill>
              <a:uFill>
                <a:solidFill>
                  <a:srgbClr val="FFFFFF"/>
                </a:solidFill>
              </a:uFill>
              <a:latin typeface="Arial"/>
            </a:endParaRPr>
          </a:p>
        </p:txBody>
      </p:sp>
      <p:pic>
        <p:nvPicPr>
          <p:cNvPr id="125" name="Picture 5"/>
          <p:cNvPicPr/>
          <p:nvPr/>
        </p:nvPicPr>
        <p:blipFill>
          <a:blip r:embed="rId4"/>
          <a:stretch/>
        </p:blipFill>
        <p:spPr>
          <a:xfrm>
            <a:off x="3419640" y="2060640"/>
            <a:ext cx="469440" cy="529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395280" y="6165720"/>
            <a:ext cx="2133360" cy="475920"/>
          </a:xfrm>
          <a:prstGeom prst="rect">
            <a:avLst/>
          </a:prstGeom>
          <a:noFill/>
          <a:ln>
            <a:noFill/>
          </a:ln>
        </p:spPr>
        <p:txBody>
          <a:bodyPr/>
          <a:lstStyle/>
          <a:p>
            <a:pPr>
              <a:lnSpc>
                <a:spcPct val="100000"/>
              </a:lnSpc>
            </a:pPr>
            <a:fld id="{B1127317-513A-4F68-9AFF-26138EEC4C9C}" type="slidenum">
              <a:rPr lang="en-GB" sz="1400" b="0" strike="noStrike" spc="-1">
                <a:solidFill>
                  <a:srgbClr val="333399"/>
                </a:solidFill>
                <a:uFill>
                  <a:solidFill>
                    <a:srgbClr val="FFFFFF"/>
                  </a:solidFill>
                </a:uFill>
                <a:latin typeface="Arial"/>
              </a:rPr>
              <a:t>11</a:t>
            </a:fld>
            <a:endParaRPr lang="en-GB" sz="1400" b="0" strike="noStrike" spc="-1">
              <a:solidFill>
                <a:srgbClr val="000000"/>
              </a:solidFill>
              <a:uFill>
                <a:solidFill>
                  <a:srgbClr val="FFFFFF"/>
                </a:solidFill>
              </a:uFill>
              <a:latin typeface="Times New Roman"/>
            </a:endParaRPr>
          </a:p>
        </p:txBody>
      </p:sp>
      <p:pic>
        <p:nvPicPr>
          <p:cNvPr id="127" name="Picture 2"/>
          <p:cNvPicPr/>
          <p:nvPr/>
        </p:nvPicPr>
        <p:blipFill>
          <a:blip r:embed="rId3"/>
          <a:stretch/>
        </p:blipFill>
        <p:spPr>
          <a:xfrm>
            <a:off x="7812000" y="5707080"/>
            <a:ext cx="1186920" cy="890280"/>
          </a:xfrm>
          <a:prstGeom prst="rect">
            <a:avLst/>
          </a:prstGeom>
          <a:ln>
            <a:noFill/>
          </a:ln>
        </p:spPr>
      </p:pic>
      <p:sp>
        <p:nvSpPr>
          <p:cNvPr id="128" name="CustomShape 2"/>
          <p:cNvSpPr/>
          <p:nvPr/>
        </p:nvSpPr>
        <p:spPr>
          <a:xfrm>
            <a:off x="395280" y="112536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2400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When ?</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Without undue delay, not later than 72 h after the institution becomes </a:t>
            </a:r>
            <a:r>
              <a:rPr lang="en-GB" sz="2400" b="1" strike="noStrike" spc="-1" dirty="0">
                <a:solidFill>
                  <a:srgbClr val="333399"/>
                </a:solidFill>
                <a:uFill>
                  <a:solidFill>
                    <a:srgbClr val="FFFFFF"/>
                  </a:solidFill>
                </a:uFill>
                <a:latin typeface="Arial"/>
              </a:rPr>
              <a:t>aware</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Phased notifications</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Possibility of a </a:t>
            </a:r>
            <a:r>
              <a:rPr lang="en-GB" sz="2400" b="1" strike="noStrike" spc="-1" dirty="0">
                <a:solidFill>
                  <a:srgbClr val="333399"/>
                </a:solidFill>
                <a:uFill>
                  <a:solidFill>
                    <a:srgbClr val="FFFFFF"/>
                  </a:solidFill>
                </a:uFill>
                <a:latin typeface="Arial"/>
              </a:rPr>
              <a:t>delayed notification</a:t>
            </a:r>
            <a:endParaRPr lang="en-GB" sz="1800" b="0" strike="noStrike" spc="-1" dirty="0">
              <a:solidFill>
                <a:srgbClr val="000000"/>
              </a:solidFill>
              <a:uFill>
                <a:solidFill>
                  <a:srgbClr val="FFFFFF"/>
                </a:solidFill>
              </a:uFill>
              <a:latin typeface="Arial"/>
            </a:endParaRPr>
          </a:p>
          <a:p>
            <a:pPr marL="1771560" lvl="3"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need for proper reasons </a:t>
            </a: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a:p>
            <a:pPr marL="32400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Role of processor</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To notify the EUI without undue delay</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Assist EUI with all necessary means and providing the necessary info in due time</a:t>
            </a:r>
            <a:endParaRPr lang="en-GB" sz="1800" b="0" strike="noStrike" spc="-1" dirty="0">
              <a:solidFill>
                <a:srgbClr val="000000"/>
              </a:solidFill>
              <a:uFill>
                <a:solidFill>
                  <a:srgbClr val="FFFFFF"/>
                </a:solidFill>
              </a:uFill>
              <a:latin typeface="Arial"/>
            </a:endParaRPr>
          </a:p>
          <a:p>
            <a:pPr marL="38160">
              <a:lnSpc>
                <a:spcPct val="100000"/>
              </a:lnSpc>
            </a:pP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p:txBody>
      </p:sp>
      <p:sp>
        <p:nvSpPr>
          <p:cNvPr id="129"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Notification to the EDPS - 2</a:t>
            </a:r>
            <a:endParaRPr lang="en-GB" sz="1800" b="0" strike="noStrike" spc="-1">
              <a:solidFill>
                <a:srgbClr val="000000"/>
              </a:solidFill>
              <a:uFill>
                <a:solidFill>
                  <a:srgbClr val="FFFFFF"/>
                </a:solidFill>
              </a:uFill>
              <a:latin typeface="Arial"/>
            </a:endParaRPr>
          </a:p>
        </p:txBody>
      </p:sp>
      <p:pic>
        <p:nvPicPr>
          <p:cNvPr id="130" name="Picture 5"/>
          <p:cNvPicPr/>
          <p:nvPr/>
        </p:nvPicPr>
        <p:blipFill>
          <a:blip r:embed="rId4"/>
          <a:stretch/>
        </p:blipFill>
        <p:spPr>
          <a:xfrm>
            <a:off x="5139558" y="1925938"/>
            <a:ext cx="382320" cy="431280"/>
          </a:xfrm>
          <a:prstGeom prst="rect">
            <a:avLst/>
          </a:prstGeom>
          <a:ln>
            <a:noFill/>
          </a:ln>
        </p:spPr>
      </p:pic>
      <p:pic>
        <p:nvPicPr>
          <p:cNvPr id="131" name="Picture 7"/>
          <p:cNvPicPr/>
          <p:nvPr/>
        </p:nvPicPr>
        <p:blipFill>
          <a:blip r:embed="rId5"/>
          <a:stretch/>
        </p:blipFill>
        <p:spPr>
          <a:xfrm>
            <a:off x="6416565" y="2686544"/>
            <a:ext cx="445680" cy="5043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395280" y="6165720"/>
            <a:ext cx="2133360" cy="475920"/>
          </a:xfrm>
          <a:prstGeom prst="rect">
            <a:avLst/>
          </a:prstGeom>
          <a:noFill/>
          <a:ln>
            <a:noFill/>
          </a:ln>
        </p:spPr>
        <p:txBody>
          <a:bodyPr/>
          <a:lstStyle/>
          <a:p>
            <a:pPr>
              <a:lnSpc>
                <a:spcPct val="100000"/>
              </a:lnSpc>
            </a:pPr>
            <a:fld id="{C10BFCD6-5EEE-47B2-ACED-3875A3A70ECF}" type="slidenum">
              <a:rPr lang="en-GB" sz="1400" b="0" strike="noStrike" spc="-1">
                <a:solidFill>
                  <a:srgbClr val="333399"/>
                </a:solidFill>
                <a:uFill>
                  <a:solidFill>
                    <a:srgbClr val="FFFFFF"/>
                  </a:solidFill>
                </a:uFill>
                <a:latin typeface="Arial"/>
              </a:rPr>
              <a:t>12</a:t>
            </a:fld>
            <a:endParaRPr lang="en-GB" sz="1400" b="0" strike="noStrike" spc="-1">
              <a:solidFill>
                <a:srgbClr val="000000"/>
              </a:solidFill>
              <a:uFill>
                <a:solidFill>
                  <a:srgbClr val="FFFFFF"/>
                </a:solidFill>
              </a:uFill>
              <a:latin typeface="Times New Roman"/>
            </a:endParaRPr>
          </a:p>
        </p:txBody>
      </p:sp>
      <p:pic>
        <p:nvPicPr>
          <p:cNvPr id="133" name="Picture 2"/>
          <p:cNvPicPr/>
          <p:nvPr/>
        </p:nvPicPr>
        <p:blipFill>
          <a:blip r:embed="rId3"/>
          <a:stretch/>
        </p:blipFill>
        <p:spPr>
          <a:xfrm>
            <a:off x="7812000" y="5707080"/>
            <a:ext cx="1186920" cy="890280"/>
          </a:xfrm>
          <a:prstGeom prst="rect">
            <a:avLst/>
          </a:prstGeom>
          <a:ln>
            <a:noFill/>
          </a:ln>
        </p:spPr>
      </p:pic>
      <p:sp>
        <p:nvSpPr>
          <p:cNvPr id="134" name="CustomShape 2"/>
          <p:cNvSpPr/>
          <p:nvPr/>
        </p:nvSpPr>
        <p:spPr>
          <a:xfrm>
            <a:off x="142920" y="840027"/>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2400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In what circumstances?</a:t>
            </a:r>
            <a:endParaRPr lang="en-GB" sz="1800" b="0" strike="noStrike" spc="-1" dirty="0">
              <a:solidFill>
                <a:srgbClr val="000000"/>
              </a:solidFill>
              <a:uFill>
                <a:solidFill>
                  <a:srgbClr val="FFFFFF"/>
                </a:solidFill>
              </a:uFill>
              <a:latin typeface="Arial"/>
            </a:endParaRPr>
          </a:p>
          <a:p>
            <a:pPr marL="800280" lvl="1" indent="-34272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Personal data breach </a:t>
            </a:r>
            <a:r>
              <a:rPr lang="en-GB" sz="2400" b="1" strike="noStrike" spc="-1" dirty="0">
                <a:solidFill>
                  <a:srgbClr val="333399"/>
                </a:solidFill>
                <a:uFill>
                  <a:solidFill>
                    <a:srgbClr val="FFFFFF"/>
                  </a:solidFill>
                </a:uFill>
                <a:latin typeface="Arial"/>
              </a:rPr>
              <a:t>likely to result in a HIGH risk </a:t>
            </a:r>
            <a:r>
              <a:rPr lang="en-GB" sz="2400" b="0" strike="noStrike" spc="-1" dirty="0">
                <a:solidFill>
                  <a:srgbClr val="333399"/>
                </a:solidFill>
                <a:uFill>
                  <a:solidFill>
                    <a:srgbClr val="FFFFFF"/>
                  </a:solidFill>
                </a:uFill>
                <a:latin typeface="Arial"/>
              </a:rPr>
              <a:t>to the data subject. </a:t>
            </a:r>
            <a:endParaRPr lang="en-GB" sz="1800" b="0" strike="noStrike" spc="-1" dirty="0">
              <a:solidFill>
                <a:srgbClr val="000000"/>
              </a:solidFill>
              <a:uFill>
                <a:solidFill>
                  <a:srgbClr val="FFFFFF"/>
                </a:solidFill>
              </a:uFill>
              <a:latin typeface="Arial"/>
            </a:endParaRPr>
          </a:p>
          <a:p>
            <a:pPr marL="32400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When ?</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Without </a:t>
            </a:r>
            <a:r>
              <a:rPr lang="en-GB" sz="2400" b="1" strike="noStrike" spc="-1" dirty="0">
                <a:solidFill>
                  <a:srgbClr val="333399"/>
                </a:solidFill>
                <a:uFill>
                  <a:solidFill>
                    <a:srgbClr val="FFFFFF"/>
                  </a:solidFill>
                </a:uFill>
                <a:latin typeface="Arial"/>
              </a:rPr>
              <a:t>undue </a:t>
            </a:r>
            <a:r>
              <a:rPr lang="en-GB" sz="2400" b="1" strike="noStrike" spc="-1" dirty="0" smtClean="0">
                <a:solidFill>
                  <a:srgbClr val="333399"/>
                </a:solidFill>
                <a:uFill>
                  <a:solidFill>
                    <a:srgbClr val="FFFFFF"/>
                  </a:solidFill>
                </a:uFill>
                <a:latin typeface="Arial"/>
              </a:rPr>
              <a:t>delay</a:t>
            </a:r>
          </a:p>
          <a:p>
            <a:pPr marL="914760" lvl="2">
              <a:buClr>
                <a:srgbClr val="333399"/>
              </a:buClr>
            </a:pPr>
            <a:r>
              <a:rPr lang="en-GB" sz="2400" spc="-1" dirty="0" smtClean="0">
                <a:solidFill>
                  <a:srgbClr val="333399"/>
                </a:solidFill>
                <a:uFill>
                  <a:solidFill>
                    <a:srgbClr val="FFFFFF"/>
                  </a:solidFill>
                </a:uFill>
                <a:latin typeface="Arial"/>
              </a:rPr>
              <a:t>Exemptions:</a:t>
            </a:r>
          </a:p>
          <a:p>
            <a:pPr marL="1257660" lvl="2" indent="-342900">
              <a:buClr>
                <a:srgbClr val="333399"/>
              </a:buClr>
              <a:buFont typeface="Arial" panose="020B0604020202020204" pitchFamily="34" charset="0"/>
              <a:buChar char="•"/>
            </a:pPr>
            <a:r>
              <a:rPr lang="en-GB" sz="2000" spc="-1" dirty="0" smtClean="0">
                <a:solidFill>
                  <a:srgbClr val="333399"/>
                </a:solidFill>
                <a:uFill>
                  <a:solidFill>
                    <a:srgbClr val="FFFFFF"/>
                  </a:solidFill>
                </a:uFill>
                <a:latin typeface="Arial"/>
              </a:rPr>
              <a:t>Appropriate measure prior to the breach</a:t>
            </a:r>
          </a:p>
          <a:p>
            <a:pPr marL="1257660" lvl="2" indent="-342900">
              <a:buClr>
                <a:srgbClr val="333399"/>
              </a:buClr>
              <a:buFont typeface="Arial" panose="020B0604020202020204" pitchFamily="34" charset="0"/>
              <a:buChar char="•"/>
            </a:pPr>
            <a:r>
              <a:rPr lang="en-GB" spc="-1" dirty="0" smtClean="0">
                <a:solidFill>
                  <a:srgbClr val="333399"/>
                </a:solidFill>
                <a:uFill>
                  <a:solidFill>
                    <a:srgbClr val="FFFFFF"/>
                  </a:solidFill>
                </a:uFill>
                <a:latin typeface="Arial"/>
              </a:rPr>
              <a:t>Steps to reduce or avoid high risk</a:t>
            </a:r>
          </a:p>
          <a:p>
            <a:pPr marL="1257660" lvl="2" indent="-342900">
              <a:buClr>
                <a:srgbClr val="333399"/>
              </a:buClr>
              <a:buFont typeface="Arial" panose="020B0604020202020204" pitchFamily="34" charset="0"/>
              <a:buChar char="•"/>
            </a:pPr>
            <a:r>
              <a:rPr lang="en-GB" spc="-1" dirty="0" smtClean="0">
                <a:solidFill>
                  <a:srgbClr val="333399"/>
                </a:solidFill>
                <a:uFill>
                  <a:solidFill>
                    <a:srgbClr val="FFFFFF"/>
                  </a:solidFill>
                </a:uFill>
                <a:latin typeface="Arial"/>
              </a:rPr>
              <a:t>Disproportionate effort</a:t>
            </a:r>
          </a:p>
          <a:p>
            <a:pPr marL="914760" lvl="2">
              <a:buClr>
                <a:srgbClr val="333399"/>
              </a:buClr>
            </a:pPr>
            <a:r>
              <a:rPr lang="en-GB" spc="-1" dirty="0">
                <a:solidFill>
                  <a:srgbClr val="333399"/>
                </a:solidFill>
                <a:uFill>
                  <a:solidFill>
                    <a:srgbClr val="FFFFFF"/>
                  </a:solidFill>
                </a:uFill>
              </a:rPr>
              <a:t>Possible restrictions (public interest, prejudice to other individuals etc.) as in EU law or EUI </a:t>
            </a:r>
            <a:r>
              <a:rPr lang="en-GB" spc="-1" dirty="0" smtClean="0">
                <a:solidFill>
                  <a:srgbClr val="333399"/>
                </a:solidFill>
                <a:uFill>
                  <a:solidFill>
                    <a:srgbClr val="FFFFFF"/>
                  </a:solidFill>
                </a:uFill>
              </a:rPr>
              <a:t>decision</a:t>
            </a:r>
            <a:endParaRPr lang="en-GB" spc="-1" dirty="0" smtClean="0">
              <a:solidFill>
                <a:srgbClr val="333399"/>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smtClean="0">
                <a:solidFill>
                  <a:srgbClr val="333399"/>
                </a:solidFill>
                <a:uFill>
                  <a:solidFill>
                    <a:srgbClr val="FFFFFF"/>
                  </a:solidFill>
                </a:uFill>
                <a:latin typeface="Arial"/>
              </a:rPr>
              <a:t>How </a:t>
            </a:r>
            <a:r>
              <a:rPr lang="en-GB" sz="2400" b="0" strike="noStrike" spc="-1" dirty="0">
                <a:solidFill>
                  <a:srgbClr val="333399"/>
                </a:solidFill>
                <a:uFill>
                  <a:solidFill>
                    <a:srgbClr val="FFFFFF"/>
                  </a:solidFill>
                </a:uFill>
                <a:latin typeface="Arial"/>
              </a:rPr>
              <a:t>?</a:t>
            </a:r>
            <a:endParaRPr lang="en-GB" sz="1800" b="0" strike="noStrike" spc="-1" dirty="0">
              <a:solidFill>
                <a:srgbClr val="000000"/>
              </a:solidFill>
              <a:uFill>
                <a:solidFill>
                  <a:srgbClr val="FFFFFF"/>
                </a:solidFill>
              </a:uFill>
              <a:latin typeface="Arial"/>
            </a:endParaRPr>
          </a:p>
          <a:p>
            <a:pPr marL="857160" lvl="1" indent="-34272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Dedicated, direct, effective (multiple) channels maximising chances to target affected  individuals</a:t>
            </a:r>
            <a:endParaRPr lang="en-GB" sz="1800" b="0" strike="noStrike" spc="-1" dirty="0">
              <a:solidFill>
                <a:srgbClr val="000000"/>
              </a:solidFill>
              <a:uFill>
                <a:solidFill>
                  <a:srgbClr val="FFFFFF"/>
                </a:solidFill>
              </a:uFill>
              <a:latin typeface="Arial"/>
            </a:endParaRPr>
          </a:p>
          <a:p>
            <a:pPr marL="857160" lvl="1" indent="-34272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Clear and plain language</a:t>
            </a:r>
            <a:endParaRPr lang="en-GB" sz="1800" b="0" strike="noStrike" spc="-1" dirty="0">
              <a:solidFill>
                <a:srgbClr val="000000"/>
              </a:solidFill>
              <a:uFill>
                <a:solidFill>
                  <a:srgbClr val="FFFFFF"/>
                </a:solidFill>
              </a:uFill>
              <a:latin typeface="Arial"/>
            </a:endParaRPr>
          </a:p>
          <a:p>
            <a:pPr marL="857160" lvl="1" indent="-34272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Possible alternative formats, many languages</a:t>
            </a:r>
            <a:endParaRPr lang="en-GB" sz="1800" b="0" strike="noStrike" spc="-1" dirty="0">
              <a:solidFill>
                <a:srgbClr val="000000"/>
              </a:solidFill>
              <a:uFill>
                <a:solidFill>
                  <a:srgbClr val="FFFFFF"/>
                </a:solidFill>
              </a:uFill>
              <a:latin typeface="Arial"/>
            </a:endParaRPr>
          </a:p>
          <a:p>
            <a:pPr marL="324000" indent="-342720">
              <a:lnSpc>
                <a:spcPct val="100000"/>
              </a:lnSpc>
              <a:buClr>
                <a:srgbClr val="333399"/>
              </a:buClr>
              <a:buFont typeface="Arial"/>
              <a:buChar char="•"/>
            </a:pPr>
            <a:endParaRPr lang="en-GB" sz="1800" b="0" strike="noStrike" spc="-1" dirty="0">
              <a:solidFill>
                <a:srgbClr val="000000"/>
              </a:solidFill>
              <a:uFill>
                <a:solidFill>
                  <a:srgbClr val="FFFFFF"/>
                </a:solidFill>
              </a:uFill>
              <a:latin typeface="Arial"/>
            </a:endParaRPr>
          </a:p>
          <a:p>
            <a:pPr marL="38160">
              <a:lnSpc>
                <a:spcPct val="100000"/>
              </a:lnSpc>
            </a:pP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p:txBody>
      </p:sp>
      <p:sp>
        <p:nvSpPr>
          <p:cNvPr id="135"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Information to data subjects - 1</a:t>
            </a:r>
            <a:endParaRPr lang="en-GB" sz="1800" b="0" strike="noStrike" spc="-1">
              <a:solidFill>
                <a:srgbClr val="000000"/>
              </a:solidFill>
              <a:uFill>
                <a:solidFill>
                  <a:srgbClr val="FFFFFF"/>
                </a:solidFill>
              </a:uFill>
              <a:latin typeface="Arial"/>
            </a:endParaRPr>
          </a:p>
        </p:txBody>
      </p:sp>
      <p:pic>
        <p:nvPicPr>
          <p:cNvPr id="136" name="Picture 5"/>
          <p:cNvPicPr/>
          <p:nvPr/>
        </p:nvPicPr>
        <p:blipFill>
          <a:blip r:embed="rId4"/>
          <a:stretch/>
        </p:blipFill>
        <p:spPr>
          <a:xfrm>
            <a:off x="7236000" y="1844640"/>
            <a:ext cx="469440" cy="529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395280" y="6165720"/>
            <a:ext cx="2133360" cy="475920"/>
          </a:xfrm>
          <a:prstGeom prst="rect">
            <a:avLst/>
          </a:prstGeom>
          <a:noFill/>
          <a:ln>
            <a:noFill/>
          </a:ln>
        </p:spPr>
        <p:txBody>
          <a:bodyPr/>
          <a:lstStyle/>
          <a:p>
            <a:pPr>
              <a:lnSpc>
                <a:spcPct val="100000"/>
              </a:lnSpc>
            </a:pPr>
            <a:fld id="{84D9D97E-F215-4323-BE81-CCEDBDB93A4D}" type="slidenum">
              <a:rPr lang="en-GB" sz="1400" b="0" strike="noStrike" spc="-1">
                <a:solidFill>
                  <a:srgbClr val="333399"/>
                </a:solidFill>
                <a:uFill>
                  <a:solidFill>
                    <a:srgbClr val="FFFFFF"/>
                  </a:solidFill>
                </a:uFill>
                <a:latin typeface="Arial"/>
              </a:rPr>
              <a:t>13</a:t>
            </a:fld>
            <a:endParaRPr lang="en-GB" sz="1400" b="0" strike="noStrike" spc="-1">
              <a:solidFill>
                <a:srgbClr val="000000"/>
              </a:solidFill>
              <a:uFill>
                <a:solidFill>
                  <a:srgbClr val="FFFFFF"/>
                </a:solidFill>
              </a:uFill>
              <a:latin typeface="Times New Roman"/>
            </a:endParaRPr>
          </a:p>
        </p:txBody>
      </p:sp>
      <p:pic>
        <p:nvPicPr>
          <p:cNvPr id="138" name="Picture 2"/>
          <p:cNvPicPr/>
          <p:nvPr/>
        </p:nvPicPr>
        <p:blipFill>
          <a:blip r:embed="rId3"/>
          <a:stretch/>
        </p:blipFill>
        <p:spPr>
          <a:xfrm>
            <a:off x="7812000" y="5707080"/>
            <a:ext cx="1186920" cy="890280"/>
          </a:xfrm>
          <a:prstGeom prst="rect">
            <a:avLst/>
          </a:prstGeom>
          <a:ln>
            <a:noFill/>
          </a:ln>
        </p:spPr>
      </p:pic>
      <p:sp>
        <p:nvSpPr>
          <p:cNvPr id="139" name="CustomShape 2"/>
          <p:cNvSpPr/>
          <p:nvPr/>
        </p:nvSpPr>
        <p:spPr>
          <a:xfrm>
            <a:off x="363600" y="97632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24000" indent="-342720">
              <a:lnSpc>
                <a:spcPct val="100000"/>
              </a:lnSpc>
              <a:buClr>
                <a:srgbClr val="333399"/>
              </a:buClr>
              <a:buFont typeface="Arial"/>
              <a:buChar char="•"/>
            </a:pPr>
            <a:r>
              <a:rPr lang="en-GB" sz="2400" b="0" strike="noStrike" spc="-1">
                <a:solidFill>
                  <a:srgbClr val="333399"/>
                </a:solidFill>
                <a:uFill>
                  <a:solidFill>
                    <a:srgbClr val="FFFFFF"/>
                  </a:solidFill>
                </a:uFill>
                <a:latin typeface="Arial"/>
              </a:rPr>
              <a:t>What ?</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Nature of breach</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Contact details of the DPO or other contact point</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Likely consequences </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Measures planned/taken</a:t>
            </a:r>
            <a:endParaRPr lang="en-GB" sz="1800" b="0" strike="noStrike" spc="-1">
              <a:solidFill>
                <a:srgbClr val="000000"/>
              </a:solidFill>
              <a:uFill>
                <a:solidFill>
                  <a:srgbClr val="FFFFFF"/>
                </a:solidFill>
              </a:uFill>
              <a:latin typeface="Arial"/>
            </a:endParaRPr>
          </a:p>
          <a:p>
            <a:pPr marL="324000" indent="-342720">
              <a:lnSpc>
                <a:spcPct val="100000"/>
              </a:lnSpc>
              <a:buClr>
                <a:srgbClr val="333399"/>
              </a:buClr>
              <a:buFont typeface="Arial"/>
              <a:buChar char="•"/>
            </a:pPr>
            <a:r>
              <a:rPr lang="en-GB" sz="2400" b="0" strike="noStrike" spc="-1">
                <a:solidFill>
                  <a:srgbClr val="333399"/>
                </a:solidFill>
                <a:uFill>
                  <a:solidFill>
                    <a:srgbClr val="FFFFFF"/>
                  </a:solidFill>
                </a:uFill>
                <a:latin typeface="Arial"/>
              </a:rPr>
              <a:t>What else?</a:t>
            </a:r>
            <a:endParaRPr lang="en-GB" sz="1800" b="0" strike="noStrike" spc="-1">
              <a:solidFill>
                <a:srgbClr val="000000"/>
              </a:solidFill>
              <a:uFill>
                <a:solidFill>
                  <a:srgbClr val="FFFFFF"/>
                </a:solidFill>
              </a:uFill>
              <a:latin typeface="Arial"/>
            </a:endParaRPr>
          </a:p>
          <a:p>
            <a:pPr marL="800280" lvl="1" indent="-34272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Advice to individuals as to what is in their capability to protect themselves from adverse effects (e.g. password reset, use of alternative communication channels etc.)</a:t>
            </a:r>
            <a:endParaRPr lang="en-GB" sz="1800" b="0" strike="noStrike" spc="-1">
              <a:solidFill>
                <a:srgbClr val="000000"/>
              </a:solidFill>
              <a:uFill>
                <a:solidFill>
                  <a:srgbClr val="FFFFFF"/>
                </a:solidFill>
              </a:uFill>
              <a:latin typeface="Arial"/>
            </a:endParaRPr>
          </a:p>
          <a:p>
            <a:pPr marL="38160">
              <a:lnSpc>
                <a:spcPct val="100000"/>
              </a:lnSpc>
            </a:pP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p:txBody>
      </p:sp>
      <p:sp>
        <p:nvSpPr>
          <p:cNvPr id="140"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Information to data subjects - 2</a:t>
            </a: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395280" y="6165720"/>
            <a:ext cx="2133360" cy="475920"/>
          </a:xfrm>
          <a:prstGeom prst="rect">
            <a:avLst/>
          </a:prstGeom>
          <a:noFill/>
          <a:ln>
            <a:noFill/>
          </a:ln>
        </p:spPr>
        <p:txBody>
          <a:bodyPr/>
          <a:lstStyle/>
          <a:p>
            <a:pPr>
              <a:lnSpc>
                <a:spcPct val="100000"/>
              </a:lnSpc>
            </a:pPr>
            <a:fld id="{F484BD91-ADD4-4408-8CD4-EDDE3F1793C6}" type="slidenum">
              <a:rPr lang="en-GB" sz="1400" b="0" strike="noStrike" spc="-1">
                <a:solidFill>
                  <a:srgbClr val="333399"/>
                </a:solidFill>
                <a:uFill>
                  <a:solidFill>
                    <a:srgbClr val="FFFFFF"/>
                  </a:solidFill>
                </a:uFill>
                <a:latin typeface="Arial"/>
              </a:rPr>
              <a:t>14</a:t>
            </a:fld>
            <a:endParaRPr lang="en-GB" sz="1400" b="0" strike="noStrike" spc="-1">
              <a:solidFill>
                <a:srgbClr val="000000"/>
              </a:solidFill>
              <a:uFill>
                <a:solidFill>
                  <a:srgbClr val="FFFFFF"/>
                </a:solidFill>
              </a:uFill>
              <a:latin typeface="Times New Roman"/>
            </a:endParaRPr>
          </a:p>
        </p:txBody>
      </p:sp>
      <p:pic>
        <p:nvPicPr>
          <p:cNvPr id="142" name="Picture 2"/>
          <p:cNvPicPr/>
          <p:nvPr/>
        </p:nvPicPr>
        <p:blipFill>
          <a:blip r:embed="rId3"/>
          <a:stretch/>
        </p:blipFill>
        <p:spPr>
          <a:xfrm>
            <a:off x="7812000" y="5707080"/>
            <a:ext cx="1186920" cy="890280"/>
          </a:xfrm>
          <a:prstGeom prst="rect">
            <a:avLst/>
          </a:prstGeom>
          <a:ln>
            <a:noFill/>
          </a:ln>
        </p:spPr>
      </p:pic>
      <p:sp>
        <p:nvSpPr>
          <p:cNvPr id="143" name="CustomShape 2"/>
          <p:cNvSpPr/>
          <p:nvPr/>
        </p:nvSpPr>
        <p:spPr>
          <a:xfrm>
            <a:off x="363600" y="97632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2400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Risk: based on potential </a:t>
            </a:r>
            <a:r>
              <a:rPr lang="en-GB" sz="2400" b="0" u="sng" strike="noStrike" spc="-1" dirty="0">
                <a:solidFill>
                  <a:srgbClr val="333399"/>
                </a:solidFill>
                <a:uFill>
                  <a:solidFill>
                    <a:srgbClr val="FFFFFF"/>
                  </a:solidFill>
                </a:uFill>
                <a:latin typeface="Arial"/>
              </a:rPr>
              <a:t>severity</a:t>
            </a:r>
            <a:r>
              <a:rPr lang="en-GB" sz="2400" b="0" strike="noStrike" spc="-1" dirty="0">
                <a:solidFill>
                  <a:srgbClr val="333399"/>
                </a:solidFill>
                <a:uFill>
                  <a:solidFill>
                    <a:srgbClr val="FFFFFF"/>
                  </a:solidFill>
                </a:uFill>
                <a:latin typeface="Arial"/>
              </a:rPr>
              <a:t> and </a:t>
            </a:r>
            <a:r>
              <a:rPr lang="en-GB" sz="2400" b="0" u="sng" strike="noStrike" spc="-1" dirty="0">
                <a:solidFill>
                  <a:srgbClr val="333399"/>
                </a:solidFill>
                <a:uFill>
                  <a:solidFill>
                    <a:srgbClr val="FFFFFF"/>
                  </a:solidFill>
                </a:uFill>
                <a:latin typeface="Arial"/>
              </a:rPr>
              <a:t>likelihood</a:t>
            </a:r>
            <a:endParaRPr lang="en-GB" sz="1800" b="0" strike="noStrike" spc="-1" dirty="0">
              <a:solidFill>
                <a:srgbClr val="000000"/>
              </a:solidFill>
              <a:uFill>
                <a:solidFill>
                  <a:srgbClr val="FFFFFF"/>
                </a:solidFill>
              </a:uFill>
              <a:latin typeface="Arial"/>
            </a:endParaRPr>
          </a:p>
          <a:p>
            <a:pPr marL="32400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What type of breach?</a:t>
            </a:r>
            <a:endParaRPr lang="en-GB" sz="1800" b="0" strike="noStrike" spc="-1" dirty="0">
              <a:solidFill>
                <a:srgbClr val="000000"/>
              </a:solidFill>
              <a:uFill>
                <a:solidFill>
                  <a:srgbClr val="FFFFFF"/>
                </a:solidFill>
              </a:uFill>
              <a:latin typeface="Arial"/>
            </a:endParaRPr>
          </a:p>
          <a:p>
            <a:pPr marL="32400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What data?</a:t>
            </a:r>
            <a:endParaRPr lang="en-GB" sz="1800" b="0" strike="noStrike" spc="-1" dirty="0">
              <a:solidFill>
                <a:srgbClr val="000000"/>
              </a:solidFill>
              <a:uFill>
                <a:solidFill>
                  <a:srgbClr val="FFFFFF"/>
                </a:solidFill>
              </a:uFill>
              <a:latin typeface="Arial"/>
            </a:endParaRPr>
          </a:p>
          <a:p>
            <a:pPr marL="800280" lvl="1" indent="-34272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Personal data?</a:t>
            </a:r>
            <a:endParaRPr lang="en-GB" sz="1800" b="0" strike="noStrike" spc="-1" dirty="0">
              <a:solidFill>
                <a:srgbClr val="000000"/>
              </a:solidFill>
              <a:uFill>
                <a:solidFill>
                  <a:srgbClr val="FFFFFF"/>
                </a:solidFill>
              </a:uFill>
              <a:latin typeface="Arial"/>
            </a:endParaRPr>
          </a:p>
          <a:p>
            <a:pPr marL="800280" lvl="1" indent="-34272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Special categories of personal data?</a:t>
            </a: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How many data subjects? </a:t>
            </a: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How much data?</a:t>
            </a: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Relation to other personal data?</a:t>
            </a: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Chance of identification</a:t>
            </a: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p:txBody>
      </p:sp>
      <p:sp>
        <p:nvSpPr>
          <p:cNvPr id="144" name="CustomShape 3"/>
          <p:cNvSpPr/>
          <p:nvPr/>
        </p:nvSpPr>
        <p:spPr>
          <a:xfrm>
            <a:off x="363600" y="279360"/>
            <a:ext cx="835308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Assessment of risks to data subjects - 1 </a:t>
            </a:r>
            <a:endParaRPr lang="en-GB" sz="1800" b="0" strike="noStrike" spc="-1">
              <a:solidFill>
                <a:srgbClr val="000000"/>
              </a:solidFill>
              <a:uFill>
                <a:solidFill>
                  <a:srgbClr val="FFFFFF"/>
                </a:solidFill>
              </a:uFill>
              <a:latin typeface="Arial"/>
            </a:endParaRPr>
          </a:p>
        </p:txBody>
      </p:sp>
      <p:pic>
        <p:nvPicPr>
          <p:cNvPr id="145" name="Picture 5"/>
          <p:cNvPicPr/>
          <p:nvPr/>
        </p:nvPicPr>
        <p:blipFill>
          <a:blip r:embed="rId4"/>
          <a:stretch/>
        </p:blipFill>
        <p:spPr>
          <a:xfrm>
            <a:off x="4409280" y="2040517"/>
            <a:ext cx="469440" cy="529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395280" y="6165720"/>
            <a:ext cx="2133360" cy="475920"/>
          </a:xfrm>
          <a:prstGeom prst="rect">
            <a:avLst/>
          </a:prstGeom>
          <a:noFill/>
          <a:ln>
            <a:noFill/>
          </a:ln>
        </p:spPr>
        <p:txBody>
          <a:bodyPr/>
          <a:lstStyle/>
          <a:p>
            <a:pPr>
              <a:lnSpc>
                <a:spcPct val="100000"/>
              </a:lnSpc>
            </a:pPr>
            <a:fld id="{B11B58AC-575F-4BC7-94EE-2864A12DB655}" type="slidenum">
              <a:rPr lang="en-GB" sz="1400" b="0" strike="noStrike" spc="-1">
                <a:solidFill>
                  <a:srgbClr val="333399"/>
                </a:solidFill>
                <a:uFill>
                  <a:solidFill>
                    <a:srgbClr val="FFFFFF"/>
                  </a:solidFill>
                </a:uFill>
                <a:latin typeface="Arial"/>
              </a:rPr>
              <a:t>15</a:t>
            </a:fld>
            <a:endParaRPr lang="en-GB" sz="1400" b="0" strike="noStrike" spc="-1">
              <a:solidFill>
                <a:srgbClr val="000000"/>
              </a:solidFill>
              <a:uFill>
                <a:solidFill>
                  <a:srgbClr val="FFFFFF"/>
                </a:solidFill>
              </a:uFill>
              <a:latin typeface="Times New Roman"/>
            </a:endParaRPr>
          </a:p>
        </p:txBody>
      </p:sp>
      <p:pic>
        <p:nvPicPr>
          <p:cNvPr id="147" name="Picture 2"/>
          <p:cNvPicPr/>
          <p:nvPr/>
        </p:nvPicPr>
        <p:blipFill>
          <a:blip r:embed="rId3"/>
          <a:stretch/>
        </p:blipFill>
        <p:spPr>
          <a:xfrm>
            <a:off x="7812000" y="5707080"/>
            <a:ext cx="1186920" cy="890280"/>
          </a:xfrm>
          <a:prstGeom prst="rect">
            <a:avLst/>
          </a:prstGeom>
          <a:ln>
            <a:noFill/>
          </a:ln>
        </p:spPr>
      </p:pic>
      <p:sp>
        <p:nvSpPr>
          <p:cNvPr id="148" name="CustomShape 2"/>
          <p:cNvSpPr/>
          <p:nvPr/>
        </p:nvSpPr>
        <p:spPr>
          <a:xfrm>
            <a:off x="363600" y="97632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80880" indent="-342720">
              <a:lnSpc>
                <a:spcPct val="100000"/>
              </a:lnSpc>
              <a:buClr>
                <a:srgbClr val="333399"/>
              </a:buClr>
              <a:buFont typeface="Arial"/>
              <a:buChar char="•"/>
            </a:pPr>
            <a:r>
              <a:rPr lang="en-GB" sz="2400" b="0" strike="noStrike" spc="-1">
                <a:solidFill>
                  <a:srgbClr val="333399"/>
                </a:solidFill>
                <a:uFill>
                  <a:solidFill>
                    <a:srgbClr val="FFFFFF"/>
                  </a:solidFill>
                </a:uFill>
                <a:latin typeface="Arial"/>
              </a:rPr>
              <a:t>Mitigating measures?</a:t>
            </a:r>
            <a:endParaRPr lang="en-GB" sz="1800" b="0" strike="noStrike" spc="-1">
              <a:solidFill>
                <a:srgbClr val="000000"/>
              </a:solidFill>
              <a:uFill>
                <a:solidFill>
                  <a:srgbClr val="FFFFFF"/>
                </a:solidFill>
              </a:uFill>
              <a:latin typeface="Arial"/>
            </a:endParaRPr>
          </a:p>
          <a:p>
            <a:pPr marL="857160" lvl="1" indent="-34272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Was the data encrypted?</a:t>
            </a:r>
            <a:endParaRPr lang="en-GB" sz="1800" b="0" strike="noStrike" spc="-1">
              <a:solidFill>
                <a:srgbClr val="000000"/>
              </a:solidFill>
              <a:uFill>
                <a:solidFill>
                  <a:srgbClr val="FFFFFF"/>
                </a:solidFill>
              </a:uFill>
              <a:latin typeface="Arial"/>
            </a:endParaRPr>
          </a:p>
          <a:p>
            <a:pPr marL="857160" lvl="1" indent="-34272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Anonymized or pseudonymized?</a:t>
            </a:r>
            <a:endParaRPr lang="en-GB" sz="1800" b="0" strike="noStrike" spc="-1">
              <a:solidFill>
                <a:srgbClr val="000000"/>
              </a:solidFill>
              <a:uFill>
                <a:solidFill>
                  <a:srgbClr val="FFFFFF"/>
                </a:solidFill>
              </a:uFill>
              <a:latin typeface="Arial"/>
            </a:endParaRPr>
          </a:p>
          <a:p>
            <a:pPr marL="438120" indent="-342720">
              <a:lnSpc>
                <a:spcPct val="100000"/>
              </a:lnSpc>
              <a:buClr>
                <a:srgbClr val="333399"/>
              </a:buClr>
              <a:buFont typeface="Arial"/>
              <a:buChar char="•"/>
            </a:pPr>
            <a:r>
              <a:rPr lang="en-GB" sz="2400" b="0" strike="noStrike" spc="-1">
                <a:solidFill>
                  <a:srgbClr val="333399"/>
                </a:solidFill>
                <a:uFill>
                  <a:solidFill>
                    <a:srgbClr val="FFFFFF"/>
                  </a:solidFill>
                </a:uFill>
                <a:latin typeface="Arial"/>
              </a:rPr>
              <a:t>Which freedoms and rights are affected?</a:t>
            </a:r>
            <a:endParaRPr lang="en-GB" sz="1800" b="0" strike="noStrike" spc="-1">
              <a:solidFill>
                <a:srgbClr val="000000"/>
              </a:solidFill>
              <a:uFill>
                <a:solidFill>
                  <a:srgbClr val="FFFFFF"/>
                </a:solidFill>
              </a:uFill>
              <a:latin typeface="Arial"/>
            </a:endParaRPr>
          </a:p>
          <a:p>
            <a:pPr marL="438120" indent="-342720">
              <a:lnSpc>
                <a:spcPct val="100000"/>
              </a:lnSpc>
              <a:buClr>
                <a:srgbClr val="333399"/>
              </a:buClr>
              <a:buFont typeface="Arial"/>
              <a:buChar char="•"/>
            </a:pPr>
            <a:r>
              <a:rPr lang="en-GB" sz="2400" b="0" strike="noStrike" spc="-1">
                <a:solidFill>
                  <a:srgbClr val="333399"/>
                </a:solidFill>
                <a:uFill>
                  <a:solidFill>
                    <a:srgbClr val="FFFFFF"/>
                  </a:solidFill>
                </a:uFill>
                <a:latin typeface="Arial"/>
              </a:rPr>
              <a:t>Severity for the data subject?</a:t>
            </a:r>
            <a:endParaRPr lang="en-GB" sz="1800" b="0" strike="noStrike" spc="-1">
              <a:solidFill>
                <a:srgbClr val="000000"/>
              </a:solidFill>
              <a:uFill>
                <a:solidFill>
                  <a:srgbClr val="FFFFFF"/>
                </a:solidFill>
              </a:uFill>
              <a:latin typeface="Arial"/>
            </a:endParaRPr>
          </a:p>
          <a:p>
            <a:pPr marL="438120" indent="-342720">
              <a:lnSpc>
                <a:spcPct val="100000"/>
              </a:lnSpc>
              <a:buClr>
                <a:srgbClr val="333399"/>
              </a:buClr>
              <a:buFont typeface="Arial"/>
              <a:buChar char="•"/>
            </a:pPr>
            <a:r>
              <a:rPr lang="en-GB" sz="2400" b="0" strike="noStrike" spc="-1">
                <a:solidFill>
                  <a:srgbClr val="333399"/>
                </a:solidFill>
                <a:uFill>
                  <a:solidFill>
                    <a:srgbClr val="FFFFFF"/>
                  </a:solidFill>
                </a:uFill>
                <a:latin typeface="Arial"/>
              </a:rPr>
              <a:t>Taking into account especially:</a:t>
            </a:r>
            <a:endParaRPr lang="en-GB" sz="1800" b="0" strike="noStrike" spc="-1">
              <a:solidFill>
                <a:srgbClr val="000000"/>
              </a:solidFill>
              <a:uFill>
                <a:solidFill>
                  <a:srgbClr val="FFFFFF"/>
                </a:solidFill>
              </a:uFill>
              <a:latin typeface="Arial"/>
            </a:endParaRPr>
          </a:p>
          <a:p>
            <a:pPr marL="857160" lvl="1" indent="-28548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Special characteristics: vulnerable individuals?</a:t>
            </a:r>
            <a:endParaRPr lang="en-GB" sz="1800" b="0" strike="noStrike" spc="-1">
              <a:solidFill>
                <a:srgbClr val="000000"/>
              </a:solidFill>
              <a:uFill>
                <a:solidFill>
                  <a:srgbClr val="FFFFFF"/>
                </a:solidFill>
              </a:uFill>
              <a:latin typeface="Arial"/>
            </a:endParaRPr>
          </a:p>
          <a:p>
            <a:pPr marL="857160" lvl="1" indent="-28548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Characteristics of the data controller?</a:t>
            </a: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p:txBody>
      </p:sp>
      <p:sp>
        <p:nvSpPr>
          <p:cNvPr id="149" name="CustomShape 3"/>
          <p:cNvSpPr/>
          <p:nvPr/>
        </p:nvSpPr>
        <p:spPr>
          <a:xfrm>
            <a:off x="395280" y="279360"/>
            <a:ext cx="832140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Assessment of risks to data subjects - 2</a:t>
            </a:r>
            <a:endParaRPr lang="en-GB" sz="1800" b="0" strike="noStrike" spc="-1">
              <a:solidFill>
                <a:srgbClr val="000000"/>
              </a:solidFill>
              <a:uFill>
                <a:solidFill>
                  <a:srgbClr val="FFFFFF"/>
                </a:solidFill>
              </a:uFill>
              <a:latin typeface="Arial"/>
            </a:endParaRPr>
          </a:p>
        </p:txBody>
      </p:sp>
      <p:pic>
        <p:nvPicPr>
          <p:cNvPr id="150" name="Picture 5"/>
          <p:cNvPicPr/>
          <p:nvPr/>
        </p:nvPicPr>
        <p:blipFill>
          <a:blip r:embed="rId4"/>
          <a:stretch/>
        </p:blipFill>
        <p:spPr>
          <a:xfrm>
            <a:off x="6516360" y="2349000"/>
            <a:ext cx="469440" cy="529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95280" y="6165720"/>
            <a:ext cx="2133360" cy="475920"/>
          </a:xfrm>
          <a:prstGeom prst="rect">
            <a:avLst/>
          </a:prstGeom>
          <a:noFill/>
          <a:ln>
            <a:noFill/>
          </a:ln>
        </p:spPr>
        <p:txBody>
          <a:bodyPr/>
          <a:lstStyle/>
          <a:p>
            <a:pPr>
              <a:lnSpc>
                <a:spcPct val="100000"/>
              </a:lnSpc>
            </a:pPr>
            <a:fld id="{2A735FBA-C9B9-42F5-AF4F-C01FD351BF38}" type="slidenum">
              <a:rPr lang="en-GB" sz="1400" b="0" strike="noStrike" spc="-1">
                <a:solidFill>
                  <a:srgbClr val="333399"/>
                </a:solidFill>
                <a:uFill>
                  <a:solidFill>
                    <a:srgbClr val="FFFFFF"/>
                  </a:solidFill>
                </a:uFill>
                <a:latin typeface="Arial"/>
              </a:rPr>
              <a:t>16</a:t>
            </a:fld>
            <a:endParaRPr lang="en-GB" sz="1400" b="0" strike="noStrike" spc="-1">
              <a:solidFill>
                <a:srgbClr val="000000"/>
              </a:solidFill>
              <a:uFill>
                <a:solidFill>
                  <a:srgbClr val="FFFFFF"/>
                </a:solidFill>
              </a:uFill>
              <a:latin typeface="Times New Roman"/>
            </a:endParaRPr>
          </a:p>
        </p:txBody>
      </p:sp>
      <p:pic>
        <p:nvPicPr>
          <p:cNvPr id="152" name="Picture 2"/>
          <p:cNvPicPr/>
          <p:nvPr/>
        </p:nvPicPr>
        <p:blipFill>
          <a:blip r:embed="rId3"/>
          <a:stretch/>
        </p:blipFill>
        <p:spPr>
          <a:xfrm>
            <a:off x="7812000" y="5707080"/>
            <a:ext cx="1186920" cy="890280"/>
          </a:xfrm>
          <a:prstGeom prst="rect">
            <a:avLst/>
          </a:prstGeom>
          <a:ln>
            <a:noFill/>
          </a:ln>
        </p:spPr>
      </p:pic>
      <p:sp>
        <p:nvSpPr>
          <p:cNvPr id="153" name="CustomShape 2"/>
          <p:cNvSpPr/>
          <p:nvPr/>
        </p:nvSpPr>
        <p:spPr>
          <a:xfrm>
            <a:off x="395280" y="132876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80880" indent="-342720">
              <a:lnSpc>
                <a:spcPct val="100000"/>
              </a:lnSpc>
              <a:buClr>
                <a:srgbClr val="333399"/>
              </a:buClr>
              <a:buFont typeface="Arial"/>
              <a:buChar char="•"/>
            </a:pPr>
            <a:r>
              <a:rPr lang="en-GB" sz="2400" b="0" strike="noStrike" spc="-1" dirty="0" smtClean="0">
                <a:solidFill>
                  <a:srgbClr val="333399"/>
                </a:solidFill>
                <a:uFill>
                  <a:solidFill>
                    <a:srgbClr val="FFFFFF"/>
                  </a:solidFill>
                </a:uFill>
                <a:latin typeface="Arial"/>
              </a:rPr>
              <a:t>Provide </a:t>
            </a:r>
            <a:r>
              <a:rPr lang="en-GB" sz="2400" b="0" strike="noStrike" spc="-1" dirty="0">
                <a:solidFill>
                  <a:srgbClr val="333399"/>
                </a:solidFill>
                <a:uFill>
                  <a:solidFill>
                    <a:srgbClr val="FFFFFF"/>
                  </a:solidFill>
                </a:uFill>
                <a:latin typeface="Arial"/>
              </a:rPr>
              <a:t>advice on necessity of Personal Data Breach notification, where </a:t>
            </a:r>
            <a:r>
              <a:rPr lang="en-GB" sz="2400" b="0" strike="noStrike" spc="-1" dirty="0" smtClean="0">
                <a:solidFill>
                  <a:srgbClr val="333399"/>
                </a:solidFill>
                <a:uFill>
                  <a:solidFill>
                    <a:srgbClr val="FFFFFF"/>
                  </a:solidFill>
                </a:uFill>
                <a:latin typeface="Arial"/>
              </a:rPr>
              <a:t>requested</a:t>
            </a:r>
          </a:p>
          <a:p>
            <a:pPr marL="38160">
              <a:lnSpc>
                <a:spcPct val="100000"/>
              </a:lnSpc>
              <a:buClr>
                <a:srgbClr val="333399"/>
              </a:buClr>
            </a:pP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Recommend mitigation </a:t>
            </a:r>
            <a:r>
              <a:rPr lang="en-GB" sz="2400" b="0" strike="noStrike" spc="-1" dirty="0" smtClean="0">
                <a:solidFill>
                  <a:srgbClr val="333399"/>
                </a:solidFill>
                <a:uFill>
                  <a:solidFill>
                    <a:srgbClr val="FFFFFF"/>
                  </a:solidFill>
                </a:uFill>
                <a:latin typeface="Arial"/>
              </a:rPr>
              <a:t>measures</a:t>
            </a:r>
          </a:p>
          <a:p>
            <a:pPr marL="38160">
              <a:lnSpc>
                <a:spcPct val="100000"/>
              </a:lnSpc>
              <a:buClr>
                <a:srgbClr val="333399"/>
              </a:buClr>
            </a:pP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Contact person for data subjects</a:t>
            </a: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Contact person for the </a:t>
            </a:r>
            <a:r>
              <a:rPr lang="en-GB" sz="2400" b="0" strike="noStrike" spc="-1" dirty="0" smtClean="0">
                <a:solidFill>
                  <a:srgbClr val="333399"/>
                </a:solidFill>
                <a:uFill>
                  <a:solidFill>
                    <a:srgbClr val="FFFFFF"/>
                  </a:solidFill>
                </a:uFill>
                <a:latin typeface="Arial"/>
              </a:rPr>
              <a:t>EDPS</a:t>
            </a:r>
          </a:p>
          <a:p>
            <a:pPr marL="38160">
              <a:lnSpc>
                <a:spcPct val="100000"/>
              </a:lnSpc>
              <a:buClr>
                <a:srgbClr val="333399"/>
              </a:buClr>
            </a:pP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smtClean="0">
                <a:solidFill>
                  <a:srgbClr val="333399"/>
                </a:solidFill>
                <a:uFill>
                  <a:solidFill>
                    <a:srgbClr val="FFFFFF"/>
                  </a:solidFill>
                </a:uFill>
                <a:latin typeface="Arial"/>
              </a:rPr>
              <a:t>Liaise with Security Officers on Info Security Risk Management and data </a:t>
            </a:r>
            <a:r>
              <a:rPr lang="en-GB" sz="2400" b="0" strike="noStrike" spc="-1" dirty="0">
                <a:solidFill>
                  <a:srgbClr val="333399"/>
                </a:solidFill>
                <a:uFill>
                  <a:solidFill>
                    <a:srgbClr val="FFFFFF"/>
                  </a:solidFill>
                </a:uFill>
                <a:latin typeface="Arial"/>
              </a:rPr>
              <a:t>breach policy</a:t>
            </a:r>
            <a:endParaRPr lang="en-GB" sz="1800" b="0" strike="noStrike" spc="-1" dirty="0">
              <a:solidFill>
                <a:srgbClr val="000000"/>
              </a:solidFill>
              <a:uFill>
                <a:solidFill>
                  <a:srgbClr val="FFFFFF"/>
                </a:solidFill>
              </a:uFill>
              <a:latin typeface="Arial"/>
            </a:endParaRPr>
          </a:p>
          <a:p>
            <a:pPr marL="38160">
              <a:lnSpc>
                <a:spcPct val="100000"/>
              </a:lnSpc>
            </a:pP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p:txBody>
      </p:sp>
      <p:sp>
        <p:nvSpPr>
          <p:cNvPr id="154"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DPO role</a:t>
            </a: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395280" y="6165720"/>
            <a:ext cx="2133360" cy="475920"/>
          </a:xfrm>
          <a:prstGeom prst="rect">
            <a:avLst/>
          </a:prstGeom>
          <a:noFill/>
          <a:ln>
            <a:noFill/>
          </a:ln>
        </p:spPr>
        <p:txBody>
          <a:bodyPr/>
          <a:lstStyle/>
          <a:p>
            <a:pPr>
              <a:lnSpc>
                <a:spcPct val="100000"/>
              </a:lnSpc>
            </a:pPr>
            <a:fld id="{0C834BBC-6410-4BF8-B87D-59B6B70DAD7E}" type="slidenum">
              <a:rPr lang="en-GB" sz="1400" b="0" strike="noStrike" spc="-1">
                <a:solidFill>
                  <a:srgbClr val="333399"/>
                </a:solidFill>
                <a:uFill>
                  <a:solidFill>
                    <a:srgbClr val="FFFFFF"/>
                  </a:solidFill>
                </a:uFill>
                <a:latin typeface="Arial"/>
              </a:rPr>
              <a:t>17</a:t>
            </a:fld>
            <a:endParaRPr lang="en-GB" sz="1400" b="0" strike="noStrike" spc="-1">
              <a:solidFill>
                <a:srgbClr val="000000"/>
              </a:solidFill>
              <a:uFill>
                <a:solidFill>
                  <a:srgbClr val="FFFFFF"/>
                </a:solidFill>
              </a:uFill>
              <a:latin typeface="Times New Roman"/>
            </a:endParaRPr>
          </a:p>
        </p:txBody>
      </p:sp>
      <p:pic>
        <p:nvPicPr>
          <p:cNvPr id="156" name="Picture 2"/>
          <p:cNvPicPr/>
          <p:nvPr/>
        </p:nvPicPr>
        <p:blipFill>
          <a:blip r:embed="rId3"/>
          <a:stretch/>
        </p:blipFill>
        <p:spPr>
          <a:xfrm>
            <a:off x="7812000" y="5707080"/>
            <a:ext cx="1186920" cy="890280"/>
          </a:xfrm>
          <a:prstGeom prst="rect">
            <a:avLst/>
          </a:prstGeom>
          <a:ln>
            <a:noFill/>
          </a:ln>
        </p:spPr>
      </p:pic>
      <p:sp>
        <p:nvSpPr>
          <p:cNvPr id="157" name="CustomShape 2"/>
          <p:cNvSpPr/>
          <p:nvPr/>
        </p:nvSpPr>
        <p:spPr>
          <a:xfrm>
            <a:off x="395280" y="132876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8160" algn="ctr">
              <a:lnSpc>
                <a:spcPct val="100000"/>
              </a:lnSpc>
            </a:pPr>
            <a:r>
              <a:rPr lang="en-GB" sz="2400" b="0" strike="noStrike" spc="-1" dirty="0">
                <a:solidFill>
                  <a:srgbClr val="000000"/>
                </a:solidFill>
                <a:uFill>
                  <a:solidFill>
                    <a:srgbClr val="FFFFFF"/>
                  </a:solidFill>
                </a:uFill>
                <a:latin typeface="Arial"/>
              </a:rPr>
              <a:t>Disclaimer: The following examples are inspired by real events but </a:t>
            </a:r>
            <a:r>
              <a:rPr lang="en-GB" sz="2400" b="0" strike="noStrike" spc="-1" dirty="0" smtClean="0">
                <a:solidFill>
                  <a:srgbClr val="000000"/>
                </a:solidFill>
                <a:uFill>
                  <a:solidFill>
                    <a:srgbClr val="FFFFFF"/>
                  </a:solidFill>
                </a:uFill>
                <a:latin typeface="Arial"/>
              </a:rPr>
              <a:t>are slightly adapted. </a:t>
            </a:r>
            <a:r>
              <a:rPr lang="en-GB" sz="2400" b="0" strike="noStrike" spc="-1" dirty="0">
                <a:solidFill>
                  <a:srgbClr val="000000"/>
                </a:solidFill>
                <a:uFill>
                  <a:solidFill>
                    <a:srgbClr val="FFFFFF"/>
                  </a:solidFill>
                </a:uFill>
                <a:latin typeface="Arial"/>
              </a:rPr>
              <a:t>Any reference </a:t>
            </a:r>
            <a:r>
              <a:rPr lang="en-GB" sz="2400" b="0" strike="noStrike" spc="-1" dirty="0" smtClean="0">
                <a:solidFill>
                  <a:srgbClr val="000000"/>
                </a:solidFill>
                <a:uFill>
                  <a:solidFill>
                    <a:srgbClr val="FFFFFF"/>
                  </a:solidFill>
                </a:uFill>
                <a:latin typeface="Arial"/>
              </a:rPr>
              <a:t>to real persons or authorities therefore is </a:t>
            </a:r>
            <a:r>
              <a:rPr lang="en-GB" sz="2400" b="0" strike="noStrike" spc="-1" dirty="0">
                <a:solidFill>
                  <a:srgbClr val="000000"/>
                </a:solidFill>
                <a:uFill>
                  <a:solidFill>
                    <a:srgbClr val="FFFFFF"/>
                  </a:solidFill>
                </a:uFill>
                <a:latin typeface="Arial"/>
              </a:rPr>
              <a:t>unintended and accidental. </a:t>
            </a:r>
            <a:endParaRPr lang="en-GB" sz="1800" b="0" strike="noStrike" spc="-1" dirty="0">
              <a:solidFill>
                <a:srgbClr val="000000"/>
              </a:solidFill>
              <a:uFill>
                <a:solidFill>
                  <a:srgbClr val="FFFFFF"/>
                </a:solidFill>
              </a:uFill>
              <a:latin typeface="Arial"/>
            </a:endParaRPr>
          </a:p>
          <a:p>
            <a:pPr marL="38160">
              <a:lnSpc>
                <a:spcPct val="100000"/>
              </a:lnSpc>
            </a:pPr>
            <a:endParaRPr lang="en-GB" sz="1800" b="0" strike="noStrike" spc="-1" dirty="0">
              <a:solidFill>
                <a:srgbClr val="000000"/>
              </a:solidFill>
              <a:uFill>
                <a:solidFill>
                  <a:srgbClr val="FFFFFF"/>
                </a:solidFill>
              </a:uFill>
              <a:latin typeface="Arial"/>
            </a:endParaRPr>
          </a:p>
          <a:p>
            <a:pPr marL="38160">
              <a:lnSpc>
                <a:spcPct val="100000"/>
              </a:lnSpc>
            </a:pP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p:txBody>
      </p:sp>
      <p:sp>
        <p:nvSpPr>
          <p:cNvPr id="158"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dirty="0">
                <a:solidFill>
                  <a:srgbClr val="333399"/>
                </a:solidFill>
                <a:uFill>
                  <a:solidFill>
                    <a:srgbClr val="FFFFFF"/>
                  </a:solidFill>
                </a:uFill>
                <a:latin typeface="Arial"/>
              </a:rPr>
              <a:t>Case </a:t>
            </a:r>
            <a:r>
              <a:rPr lang="en-GB" sz="3600" b="0" strike="noStrike" spc="-1" dirty="0" smtClean="0">
                <a:solidFill>
                  <a:srgbClr val="333399"/>
                </a:solidFill>
                <a:uFill>
                  <a:solidFill>
                    <a:srgbClr val="FFFFFF"/>
                  </a:solidFill>
                </a:uFill>
                <a:latin typeface="Arial"/>
              </a:rPr>
              <a:t>studies</a:t>
            </a:r>
            <a:endParaRPr lang="en-GB" sz="1800" b="0" strike="noStrike" spc="-1" dirty="0">
              <a:solidFill>
                <a:srgbClr val="000000"/>
              </a:solidFill>
              <a:uFill>
                <a:solidFill>
                  <a:srgbClr val="FFFFFF"/>
                </a:solidFill>
              </a:uFill>
              <a:latin typeface="Arial"/>
            </a:endParaRPr>
          </a:p>
        </p:txBody>
      </p:sp>
      <p:sp>
        <p:nvSpPr>
          <p:cNvPr id="159" name="CustomShape 4"/>
          <p:cNvSpPr/>
          <p:nvPr/>
        </p:nvSpPr>
        <p:spPr>
          <a:xfrm>
            <a:off x="107280" y="1052640"/>
            <a:ext cx="287640" cy="1553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9600" b="0" strike="noStrike" spc="-1">
                <a:solidFill>
                  <a:srgbClr val="FF0000"/>
                </a:solidFill>
                <a:uFill>
                  <a:solidFill>
                    <a:srgbClr val="FFFFFF"/>
                  </a:solidFill>
                </a:uFill>
                <a:latin typeface="Arial"/>
              </a:rPr>
              <a:t>!</a:t>
            </a:r>
            <a:endParaRPr lang="en-GB" sz="1800" b="0" strike="noStrike" spc="-1">
              <a:solidFill>
                <a:srgbClr val="000000"/>
              </a:solidFill>
              <a:uFill>
                <a:solidFill>
                  <a:srgbClr val="FFFFFF"/>
                </a:solidFill>
              </a:uFill>
              <a:latin typeface="Arial"/>
            </a:endParaRPr>
          </a:p>
        </p:txBody>
      </p:sp>
      <p:sp>
        <p:nvSpPr>
          <p:cNvPr id="160" name="CustomShape 5"/>
          <p:cNvSpPr/>
          <p:nvPr/>
        </p:nvSpPr>
        <p:spPr>
          <a:xfrm>
            <a:off x="8586000" y="1052640"/>
            <a:ext cx="287640" cy="1553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9600" b="0" strike="noStrike" spc="-1">
                <a:solidFill>
                  <a:srgbClr val="FF0000"/>
                </a:solidFill>
                <a:uFill>
                  <a:solidFill>
                    <a:srgbClr val="FFFFFF"/>
                  </a:solidFill>
                </a:uFill>
                <a:latin typeface="Arial"/>
              </a:rPr>
              <a:t>!</a:t>
            </a:r>
            <a:endParaRPr lang="en-GB"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48130144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395280" y="6165720"/>
            <a:ext cx="2133360" cy="475920"/>
          </a:xfrm>
          <a:prstGeom prst="rect">
            <a:avLst/>
          </a:prstGeom>
          <a:noFill/>
          <a:ln>
            <a:noFill/>
          </a:ln>
        </p:spPr>
        <p:txBody>
          <a:bodyPr/>
          <a:lstStyle/>
          <a:p>
            <a:pPr>
              <a:lnSpc>
                <a:spcPct val="100000"/>
              </a:lnSpc>
            </a:pPr>
            <a:fld id="{0C834BBC-6410-4BF8-B87D-59B6B70DAD7E}" type="slidenum">
              <a:rPr lang="en-GB" sz="1400" b="0" strike="noStrike" spc="-1">
                <a:solidFill>
                  <a:srgbClr val="333399"/>
                </a:solidFill>
                <a:uFill>
                  <a:solidFill>
                    <a:srgbClr val="FFFFFF"/>
                  </a:solidFill>
                </a:uFill>
                <a:latin typeface="Arial"/>
              </a:rPr>
              <a:t>18</a:t>
            </a:fld>
            <a:endParaRPr lang="en-GB" sz="1400" b="0" strike="noStrike" spc="-1">
              <a:solidFill>
                <a:srgbClr val="000000"/>
              </a:solidFill>
              <a:uFill>
                <a:solidFill>
                  <a:srgbClr val="FFFFFF"/>
                </a:solidFill>
              </a:uFill>
              <a:latin typeface="Times New Roman"/>
            </a:endParaRPr>
          </a:p>
        </p:txBody>
      </p:sp>
      <p:pic>
        <p:nvPicPr>
          <p:cNvPr id="156" name="Picture 2"/>
          <p:cNvPicPr/>
          <p:nvPr/>
        </p:nvPicPr>
        <p:blipFill>
          <a:blip r:embed="rId3"/>
          <a:stretch/>
        </p:blipFill>
        <p:spPr>
          <a:xfrm>
            <a:off x="7812000" y="5707080"/>
            <a:ext cx="1186920" cy="890280"/>
          </a:xfrm>
          <a:prstGeom prst="rect">
            <a:avLst/>
          </a:prstGeom>
          <a:ln>
            <a:noFill/>
          </a:ln>
        </p:spPr>
      </p:pic>
      <p:sp>
        <p:nvSpPr>
          <p:cNvPr id="157" name="CustomShape 2"/>
          <p:cNvSpPr/>
          <p:nvPr/>
        </p:nvSpPr>
        <p:spPr>
          <a:xfrm>
            <a:off x="395280" y="132876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8160" algn="ctr">
              <a:lnSpc>
                <a:spcPct val="100000"/>
              </a:lnSpc>
            </a:pPr>
            <a:r>
              <a:rPr lang="en-GB" sz="2400" b="0" strike="noStrike" spc="-1" dirty="0" smtClean="0">
                <a:solidFill>
                  <a:srgbClr val="000000"/>
                </a:solidFill>
                <a:uFill>
                  <a:solidFill>
                    <a:srgbClr val="FFFFFF"/>
                  </a:solidFill>
                </a:uFill>
                <a:latin typeface="Arial"/>
              </a:rPr>
              <a:t> </a:t>
            </a:r>
            <a:endParaRPr lang="en-GB" sz="1800" b="0" strike="noStrike" spc="-1" dirty="0">
              <a:solidFill>
                <a:srgbClr val="000000"/>
              </a:solidFill>
              <a:uFill>
                <a:solidFill>
                  <a:srgbClr val="FFFFFF"/>
                </a:solidFill>
              </a:uFill>
              <a:latin typeface="Arial"/>
            </a:endParaRPr>
          </a:p>
          <a:p>
            <a:pPr marL="38160">
              <a:lnSpc>
                <a:spcPct val="100000"/>
              </a:lnSpc>
            </a:pPr>
            <a:endParaRPr lang="en-GB" sz="1800" b="0" strike="noStrike" spc="-1" dirty="0">
              <a:solidFill>
                <a:srgbClr val="000000"/>
              </a:solidFill>
              <a:uFill>
                <a:solidFill>
                  <a:srgbClr val="FFFFFF"/>
                </a:solidFill>
              </a:uFill>
              <a:latin typeface="Arial"/>
            </a:endParaRPr>
          </a:p>
          <a:p>
            <a:pPr marL="38160">
              <a:lnSpc>
                <a:spcPct val="100000"/>
              </a:lnSpc>
            </a:pPr>
            <a:r>
              <a:rPr lang="en-GB" sz="2400" b="0" strike="noStrike" spc="-1" dirty="0">
                <a:solidFill>
                  <a:srgbClr val="333399"/>
                </a:solidFill>
                <a:uFill>
                  <a:solidFill>
                    <a:srgbClr val="FFFFFF"/>
                  </a:solidFill>
                </a:uFill>
                <a:latin typeface="Arial"/>
              </a:rPr>
              <a:t>Case Study 1: DPO for a DG</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DG is moving to another building</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Movers find locker </a:t>
            </a:r>
            <a:r>
              <a:rPr lang="en-GB" sz="2400" b="0" strike="noStrike" spc="-1" dirty="0" smtClean="0">
                <a:solidFill>
                  <a:srgbClr val="333399"/>
                </a:solidFill>
                <a:uFill>
                  <a:solidFill>
                    <a:srgbClr val="FFFFFF"/>
                  </a:solidFill>
                </a:uFill>
                <a:latin typeface="Arial"/>
              </a:rPr>
              <a:t>of Archive </a:t>
            </a:r>
            <a:r>
              <a:rPr lang="en-GB" sz="2400" b="0" strike="noStrike" spc="-1" dirty="0">
                <a:solidFill>
                  <a:srgbClr val="333399"/>
                </a:solidFill>
                <a:uFill>
                  <a:solidFill>
                    <a:srgbClr val="FFFFFF"/>
                  </a:solidFill>
                </a:uFill>
                <a:latin typeface="Arial"/>
              </a:rPr>
              <a:t>open</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Multiple folders missing. </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Folders contain among others Health data</a:t>
            </a:r>
            <a:endParaRPr lang="en-GB" sz="1800" b="0" strike="noStrike" spc="-1" dirty="0">
              <a:solidFill>
                <a:srgbClr val="000000"/>
              </a:solidFill>
              <a:uFill>
                <a:solidFill>
                  <a:srgbClr val="FFFFFF"/>
                </a:solidFill>
              </a:uFill>
              <a:latin typeface="Arial"/>
            </a:endParaRPr>
          </a:p>
          <a:p>
            <a:pPr marL="457200">
              <a:lnSpc>
                <a:spcPct val="100000"/>
              </a:lnSpc>
            </a:pPr>
            <a:r>
              <a:rPr lang="en-GB" sz="2400" b="0" strike="noStrike" spc="-1" dirty="0">
                <a:solidFill>
                  <a:srgbClr val="333399"/>
                </a:solidFill>
                <a:uFill>
                  <a:solidFill>
                    <a:srgbClr val="FFFFFF"/>
                  </a:solidFill>
                </a:uFill>
                <a:latin typeface="Arial"/>
              </a:rPr>
              <a:t>However:</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You have a digital backup</a:t>
            </a: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p:txBody>
      </p:sp>
      <p:sp>
        <p:nvSpPr>
          <p:cNvPr id="158"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Case studies - 1</a:t>
            </a:r>
            <a:endParaRPr lang="en-GB" sz="1800" b="0" strike="noStrike" spc="-1">
              <a:solidFill>
                <a:srgbClr val="000000"/>
              </a:solidFill>
              <a:uFill>
                <a:solidFill>
                  <a:srgbClr val="FFFFFF"/>
                </a:solidFill>
              </a:uFill>
              <a:latin typeface="Arial"/>
            </a:endParaRPr>
          </a:p>
        </p:txBody>
      </p:sp>
      <p:sp>
        <p:nvSpPr>
          <p:cNvPr id="159" name="CustomShape 4"/>
          <p:cNvSpPr/>
          <p:nvPr/>
        </p:nvSpPr>
        <p:spPr>
          <a:xfrm>
            <a:off x="107280" y="1052640"/>
            <a:ext cx="287640" cy="1553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n-GB"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395280" y="6165720"/>
            <a:ext cx="2133360" cy="475920"/>
          </a:xfrm>
          <a:prstGeom prst="rect">
            <a:avLst/>
          </a:prstGeom>
          <a:noFill/>
          <a:ln>
            <a:noFill/>
          </a:ln>
        </p:spPr>
        <p:txBody>
          <a:bodyPr/>
          <a:lstStyle/>
          <a:p>
            <a:pPr>
              <a:lnSpc>
                <a:spcPct val="100000"/>
              </a:lnSpc>
            </a:pPr>
            <a:fld id="{2C8F1B15-4F82-465C-8554-5FE1C0C2DA11}" type="slidenum">
              <a:rPr lang="en-GB" sz="1400" b="0" strike="noStrike" spc="-1">
                <a:solidFill>
                  <a:srgbClr val="333399"/>
                </a:solidFill>
                <a:uFill>
                  <a:solidFill>
                    <a:srgbClr val="FFFFFF"/>
                  </a:solidFill>
                </a:uFill>
                <a:latin typeface="Arial"/>
              </a:rPr>
              <a:t>19</a:t>
            </a:fld>
            <a:endParaRPr lang="en-GB" sz="2000" b="0" strike="noStrike" spc="-1">
              <a:solidFill>
                <a:srgbClr val="000000"/>
              </a:solidFill>
              <a:uFill>
                <a:solidFill>
                  <a:srgbClr val="FFFFFF"/>
                </a:solidFill>
              </a:uFill>
              <a:latin typeface="Times New Roman"/>
            </a:endParaRPr>
          </a:p>
        </p:txBody>
      </p:sp>
      <p:pic>
        <p:nvPicPr>
          <p:cNvPr id="170" name="Picture 2"/>
          <p:cNvPicPr/>
          <p:nvPr/>
        </p:nvPicPr>
        <p:blipFill>
          <a:blip r:embed="rId3"/>
          <a:stretch/>
        </p:blipFill>
        <p:spPr>
          <a:xfrm>
            <a:off x="7812000" y="5707080"/>
            <a:ext cx="1186920" cy="890280"/>
          </a:xfrm>
          <a:prstGeom prst="rect">
            <a:avLst/>
          </a:prstGeom>
          <a:ln>
            <a:noFill/>
          </a:ln>
        </p:spPr>
      </p:pic>
      <p:sp>
        <p:nvSpPr>
          <p:cNvPr id="171" name="CustomShape 2"/>
          <p:cNvSpPr/>
          <p:nvPr/>
        </p:nvSpPr>
        <p:spPr>
          <a:xfrm>
            <a:off x="395280" y="1114577"/>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8160">
              <a:lnSpc>
                <a:spcPct val="100000"/>
              </a:lnSpc>
            </a:pPr>
            <a:r>
              <a:rPr lang="en-GB" sz="2400" b="0" strike="noStrike" spc="-1" dirty="0">
                <a:solidFill>
                  <a:srgbClr val="333399"/>
                </a:solidFill>
                <a:uFill>
                  <a:solidFill>
                    <a:srgbClr val="FFFFFF"/>
                  </a:solidFill>
                </a:uFill>
                <a:latin typeface="Arial"/>
              </a:rPr>
              <a:t>Case Study 2: DPO for an Agency</a:t>
            </a:r>
            <a:endParaRPr lang="en-GB" sz="20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Background:</a:t>
            </a:r>
            <a:endParaRPr lang="en-GB" sz="20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Running your own infrastructure</a:t>
            </a:r>
            <a:endParaRPr lang="en-GB" sz="20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File servers backup data each day to backup servers in the </a:t>
            </a:r>
            <a:r>
              <a:rPr lang="en-GB" sz="2400" b="0" strike="noStrike" spc="-1" dirty="0" smtClean="0">
                <a:solidFill>
                  <a:srgbClr val="333399"/>
                </a:solidFill>
                <a:uFill>
                  <a:solidFill>
                    <a:srgbClr val="FFFFFF"/>
                  </a:solidFill>
                </a:uFill>
                <a:latin typeface="Arial"/>
              </a:rPr>
              <a:t>network</a:t>
            </a:r>
          </a:p>
          <a:p>
            <a:pPr marL="457560" lvl="1">
              <a:lnSpc>
                <a:spcPct val="100000"/>
              </a:lnSpc>
              <a:buClr>
                <a:srgbClr val="333399"/>
              </a:buClr>
            </a:pPr>
            <a:endParaRPr lang="en-GB" sz="2000" b="0" strike="noStrike" spc="-1" dirty="0">
              <a:solidFill>
                <a:srgbClr val="000000"/>
              </a:solidFill>
              <a:uFill>
                <a:solidFill>
                  <a:srgbClr val="FFFFFF"/>
                </a:solidFill>
              </a:uFill>
              <a:latin typeface="Arial"/>
            </a:endParaRPr>
          </a:p>
          <a:p>
            <a:pPr marL="495360" indent="-45684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Incident</a:t>
            </a:r>
            <a:endParaRPr lang="en-GB" sz="20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Colleague describes panicking a computer malfunction: </a:t>
            </a:r>
            <a:r>
              <a:rPr lang="en-GB" sz="2400" b="0" strike="noStrike" spc="-1" dirty="0" smtClean="0">
                <a:solidFill>
                  <a:srgbClr val="333399"/>
                </a:solidFill>
                <a:uFill>
                  <a:solidFill>
                    <a:srgbClr val="FFFFFF"/>
                  </a:solidFill>
                </a:uFill>
                <a:latin typeface="Arial"/>
              </a:rPr>
              <a:t>ransomware !</a:t>
            </a:r>
            <a:endParaRPr lang="en-GB" sz="20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Personal USB Stick used before incident </a:t>
            </a:r>
            <a:r>
              <a:rPr lang="en-GB" sz="2400" b="0" strike="noStrike" spc="-1" dirty="0" smtClean="0">
                <a:solidFill>
                  <a:srgbClr val="333399"/>
                </a:solidFill>
                <a:uFill>
                  <a:solidFill>
                    <a:srgbClr val="FFFFFF"/>
                  </a:solidFill>
                </a:uFill>
                <a:latin typeface="Arial"/>
              </a:rPr>
              <a:t>happens</a:t>
            </a:r>
          </a:p>
          <a:p>
            <a:pPr marL="457560" lvl="1">
              <a:lnSpc>
                <a:spcPct val="100000"/>
              </a:lnSpc>
              <a:buClr>
                <a:srgbClr val="333399"/>
              </a:buClr>
            </a:pPr>
            <a:endParaRPr lang="en-GB" sz="2000" b="0" strike="noStrike" spc="-1" dirty="0">
              <a:solidFill>
                <a:srgbClr val="000000"/>
              </a:solidFill>
              <a:uFill>
                <a:solidFill>
                  <a:srgbClr val="FFFFFF"/>
                </a:solidFill>
              </a:uFill>
              <a:latin typeface="Arial"/>
            </a:endParaRPr>
          </a:p>
          <a:p>
            <a:pPr marL="495360" indent="-45684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Further development (after 30 minutes):</a:t>
            </a:r>
            <a:endParaRPr lang="en-GB" sz="20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Colleagues cannot access data from the file server</a:t>
            </a:r>
            <a:endParaRPr lang="en-GB" sz="2000" b="0" strike="noStrike" spc="-1" dirty="0">
              <a:solidFill>
                <a:srgbClr val="000000"/>
              </a:solidFill>
              <a:uFill>
                <a:solidFill>
                  <a:srgbClr val="FFFFFF"/>
                </a:solidFill>
              </a:uFill>
              <a:latin typeface="Arial"/>
            </a:endParaRPr>
          </a:p>
        </p:txBody>
      </p:sp>
      <p:sp>
        <p:nvSpPr>
          <p:cNvPr id="172"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Case studies - 2</a:t>
            </a:r>
            <a:endParaRPr lang="en-GB" sz="20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50179145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395280" y="6165720"/>
            <a:ext cx="2133360" cy="475920"/>
          </a:xfrm>
          <a:prstGeom prst="rect">
            <a:avLst/>
          </a:prstGeom>
          <a:noFill/>
          <a:ln>
            <a:noFill/>
          </a:ln>
        </p:spPr>
        <p:txBody>
          <a:bodyPr/>
          <a:lstStyle/>
          <a:p>
            <a:pPr>
              <a:lnSpc>
                <a:spcPct val="100000"/>
              </a:lnSpc>
            </a:pPr>
            <a:fld id="{818F7FDA-7BFC-4BFD-8BBA-22B4715ECEB9}" type="slidenum">
              <a:rPr lang="en-GB" sz="1400" b="0" strike="noStrike" spc="-1">
                <a:solidFill>
                  <a:srgbClr val="333399"/>
                </a:solidFill>
                <a:uFill>
                  <a:solidFill>
                    <a:srgbClr val="FFFFFF"/>
                  </a:solidFill>
                </a:uFill>
                <a:latin typeface="Arial"/>
              </a:rPr>
              <a:t>2</a:t>
            </a:fld>
            <a:endParaRPr lang="en-GB" sz="1400" b="0" strike="noStrike" spc="-1">
              <a:solidFill>
                <a:srgbClr val="000000"/>
              </a:solidFill>
              <a:uFill>
                <a:solidFill>
                  <a:srgbClr val="FFFFFF"/>
                </a:solidFill>
              </a:uFill>
              <a:latin typeface="Times New Roman"/>
            </a:endParaRPr>
          </a:p>
        </p:txBody>
      </p:sp>
      <p:pic>
        <p:nvPicPr>
          <p:cNvPr id="86" name="Picture 2"/>
          <p:cNvPicPr/>
          <p:nvPr/>
        </p:nvPicPr>
        <p:blipFill>
          <a:blip r:embed="rId3"/>
          <a:stretch/>
        </p:blipFill>
        <p:spPr>
          <a:xfrm>
            <a:off x="7812000" y="5707080"/>
            <a:ext cx="1186920" cy="890280"/>
          </a:xfrm>
          <a:prstGeom prst="rect">
            <a:avLst/>
          </a:prstGeom>
          <a:ln>
            <a:noFill/>
          </a:ln>
        </p:spPr>
      </p:pic>
      <p:sp>
        <p:nvSpPr>
          <p:cNvPr id="87" name="CustomShape 2"/>
          <p:cNvSpPr/>
          <p:nvPr/>
        </p:nvSpPr>
        <p:spPr>
          <a:xfrm>
            <a:off x="395280" y="132876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495360" indent="-456840">
              <a:lnSpc>
                <a:spcPct val="100000"/>
              </a:lnSpc>
              <a:buClr>
                <a:srgbClr val="333399"/>
              </a:buClr>
              <a:buFont typeface="Arial"/>
              <a:buChar char="•"/>
            </a:pPr>
            <a:r>
              <a:rPr lang="en-GB" sz="2800" b="0" strike="noStrike" spc="-1">
                <a:solidFill>
                  <a:srgbClr val="333399"/>
                </a:solidFill>
                <a:uFill>
                  <a:solidFill>
                    <a:srgbClr val="FFFFFF"/>
                  </a:solidFill>
                </a:uFill>
                <a:latin typeface="Arial"/>
              </a:rPr>
              <a:t>State of play</a:t>
            </a:r>
            <a:endParaRPr lang="en-GB" sz="1800" b="0" strike="noStrike" spc="-1">
              <a:solidFill>
                <a:srgbClr val="000000"/>
              </a:solidFill>
              <a:uFill>
                <a:solidFill>
                  <a:srgbClr val="FFFFFF"/>
                </a:solidFill>
              </a:uFill>
              <a:latin typeface="Arial"/>
              <a:ea typeface="Microsoft YaHei"/>
            </a:endParaRPr>
          </a:p>
          <a:p>
            <a:pPr marL="495360" indent="-456840">
              <a:lnSpc>
                <a:spcPct val="100000"/>
              </a:lnSpc>
              <a:buClr>
                <a:srgbClr val="333399"/>
              </a:buClr>
              <a:buFont typeface="Arial"/>
              <a:buChar char="•"/>
            </a:pPr>
            <a:r>
              <a:rPr lang="en-GB" sz="2800" b="0" strike="noStrike" spc="-1">
                <a:solidFill>
                  <a:srgbClr val="333399"/>
                </a:solidFill>
                <a:uFill>
                  <a:solidFill>
                    <a:srgbClr val="FFFFFF"/>
                  </a:solidFill>
                </a:uFill>
                <a:latin typeface="Arial"/>
              </a:rPr>
              <a:t>Legal requirements</a:t>
            </a:r>
            <a:endParaRPr lang="en-GB" sz="1800" b="0" strike="noStrike" spc="-1">
              <a:solidFill>
                <a:srgbClr val="000000"/>
              </a:solidFill>
              <a:uFill>
                <a:solidFill>
                  <a:srgbClr val="FFFFFF"/>
                </a:solidFill>
              </a:uFill>
              <a:latin typeface="Arial"/>
              <a:ea typeface="Microsoft YaHei"/>
            </a:endParaRPr>
          </a:p>
          <a:p>
            <a:pPr marL="495360" indent="-456840">
              <a:lnSpc>
                <a:spcPct val="100000"/>
              </a:lnSpc>
              <a:buClr>
                <a:srgbClr val="333399"/>
              </a:buClr>
              <a:buFont typeface="Arial"/>
              <a:buChar char="•"/>
            </a:pPr>
            <a:r>
              <a:rPr lang="en-GB" sz="2800" b="0" strike="noStrike" spc="-1">
                <a:solidFill>
                  <a:srgbClr val="333399"/>
                </a:solidFill>
                <a:uFill>
                  <a:solidFill>
                    <a:srgbClr val="FFFFFF"/>
                  </a:solidFill>
                </a:uFill>
                <a:latin typeface="Arial"/>
              </a:rPr>
              <a:t>Guidance in preparation</a:t>
            </a:r>
            <a:endParaRPr lang="en-GB" sz="1800" b="0" strike="noStrike" spc="-1">
              <a:solidFill>
                <a:srgbClr val="000000"/>
              </a:solidFill>
              <a:uFill>
                <a:solidFill>
                  <a:srgbClr val="FFFFFF"/>
                </a:solidFill>
              </a:uFill>
              <a:latin typeface="Arial"/>
              <a:ea typeface="Microsoft YaHei"/>
            </a:endParaRPr>
          </a:p>
          <a:p>
            <a:pPr marL="495360" indent="-456840">
              <a:lnSpc>
                <a:spcPct val="100000"/>
              </a:lnSpc>
              <a:buClr>
                <a:srgbClr val="333399"/>
              </a:buClr>
              <a:buFont typeface="Arial"/>
              <a:buChar char="•"/>
            </a:pPr>
            <a:r>
              <a:rPr lang="en-GB" sz="2800" b="0" strike="noStrike" spc="-1">
                <a:solidFill>
                  <a:srgbClr val="333399"/>
                </a:solidFill>
                <a:uFill>
                  <a:solidFill>
                    <a:srgbClr val="FFFFFF"/>
                  </a:solidFill>
                </a:uFill>
                <a:latin typeface="Arial"/>
              </a:rPr>
              <a:t>Procedural needs</a:t>
            </a:r>
            <a:endParaRPr lang="en-GB" sz="1800" b="0" strike="noStrike" spc="-1">
              <a:solidFill>
                <a:srgbClr val="000000"/>
              </a:solidFill>
              <a:uFill>
                <a:solidFill>
                  <a:srgbClr val="FFFFFF"/>
                </a:solidFill>
              </a:uFill>
              <a:latin typeface="Arial"/>
              <a:ea typeface="Microsoft YaHei"/>
            </a:endParaRPr>
          </a:p>
          <a:p>
            <a:pPr marL="495360" indent="-456840">
              <a:lnSpc>
                <a:spcPct val="100000"/>
              </a:lnSpc>
              <a:buClr>
                <a:srgbClr val="333399"/>
              </a:buClr>
              <a:buFont typeface="Arial"/>
              <a:buChar char="•"/>
            </a:pPr>
            <a:r>
              <a:rPr lang="en-GB" sz="2800" b="0" strike="noStrike" spc="-1">
                <a:solidFill>
                  <a:srgbClr val="333399"/>
                </a:solidFill>
                <a:uFill>
                  <a:solidFill>
                    <a:srgbClr val="FFFFFF"/>
                  </a:solidFill>
                </a:uFill>
                <a:latin typeface="Arial"/>
              </a:rPr>
              <a:t>Case studies</a:t>
            </a:r>
            <a:endParaRPr lang="en-GB" sz="1800" b="0" strike="noStrike" spc="-1">
              <a:solidFill>
                <a:srgbClr val="000000"/>
              </a:solidFill>
              <a:uFill>
                <a:solidFill>
                  <a:srgbClr val="FFFFFF"/>
                </a:solidFill>
              </a:uFill>
              <a:latin typeface="Arial"/>
              <a:ea typeface="Microsoft YaHei"/>
            </a:endParaRPr>
          </a:p>
          <a:p>
            <a:pPr>
              <a:lnSpc>
                <a:spcPct val="100000"/>
              </a:lnSpc>
            </a:pP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p:txBody>
      </p:sp>
      <p:sp>
        <p:nvSpPr>
          <p:cNvPr id="88" name="CustomShape 3"/>
          <p:cNvSpPr/>
          <p:nvPr/>
        </p:nvSpPr>
        <p:spPr>
          <a:xfrm>
            <a:off x="755640" y="279360"/>
            <a:ext cx="799272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Overview</a:t>
            </a: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395280" y="6165720"/>
            <a:ext cx="2133360" cy="475920"/>
          </a:xfrm>
          <a:prstGeom prst="rect">
            <a:avLst/>
          </a:prstGeom>
          <a:noFill/>
          <a:ln>
            <a:noFill/>
          </a:ln>
        </p:spPr>
        <p:txBody>
          <a:bodyPr/>
          <a:lstStyle/>
          <a:p>
            <a:pPr>
              <a:lnSpc>
                <a:spcPct val="100000"/>
              </a:lnSpc>
            </a:pPr>
            <a:fld id="{14E81A23-C833-4625-8884-5633A9F4946C}" type="slidenum">
              <a:rPr lang="en-GB" sz="1400" b="0" strike="noStrike" spc="-1">
                <a:solidFill>
                  <a:srgbClr val="333399"/>
                </a:solidFill>
                <a:uFill>
                  <a:solidFill>
                    <a:srgbClr val="FFFFFF"/>
                  </a:solidFill>
                </a:uFill>
                <a:latin typeface="Arial"/>
              </a:rPr>
              <a:t>20</a:t>
            </a:fld>
            <a:endParaRPr lang="en-GB" sz="1400" b="0" strike="noStrike" spc="-1">
              <a:solidFill>
                <a:srgbClr val="000000"/>
              </a:solidFill>
              <a:uFill>
                <a:solidFill>
                  <a:srgbClr val="FFFFFF"/>
                </a:solidFill>
              </a:uFill>
              <a:latin typeface="Times New Roman"/>
            </a:endParaRPr>
          </a:p>
        </p:txBody>
      </p:sp>
      <p:pic>
        <p:nvPicPr>
          <p:cNvPr id="162" name="Picture 2"/>
          <p:cNvPicPr/>
          <p:nvPr/>
        </p:nvPicPr>
        <p:blipFill>
          <a:blip r:embed="rId3"/>
          <a:stretch/>
        </p:blipFill>
        <p:spPr>
          <a:xfrm>
            <a:off x="7812000" y="5707080"/>
            <a:ext cx="1186920" cy="890280"/>
          </a:xfrm>
          <a:prstGeom prst="rect">
            <a:avLst/>
          </a:prstGeom>
          <a:ln>
            <a:noFill/>
          </a:ln>
        </p:spPr>
      </p:pic>
      <p:sp>
        <p:nvSpPr>
          <p:cNvPr id="163" name="CustomShape 2"/>
          <p:cNvSpPr/>
          <p:nvPr/>
        </p:nvSpPr>
        <p:spPr>
          <a:xfrm>
            <a:off x="395280" y="132876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8160">
              <a:lnSpc>
                <a:spcPct val="100000"/>
              </a:lnSpc>
            </a:pPr>
            <a:r>
              <a:rPr lang="en-GB" sz="2400" b="0" strike="noStrike" spc="-1" dirty="0">
                <a:solidFill>
                  <a:srgbClr val="333399"/>
                </a:solidFill>
                <a:uFill>
                  <a:solidFill>
                    <a:srgbClr val="FFFFFF"/>
                  </a:solidFill>
                </a:uFill>
                <a:latin typeface="Arial"/>
              </a:rPr>
              <a:t>Case Study 3: DPO for an </a:t>
            </a:r>
            <a:r>
              <a:rPr lang="en-GB" sz="2400" b="0" strike="noStrike" spc="-1" dirty="0" smtClean="0">
                <a:solidFill>
                  <a:srgbClr val="333399"/>
                </a:solidFill>
                <a:uFill>
                  <a:solidFill>
                    <a:srgbClr val="FFFFFF"/>
                  </a:solidFill>
                </a:uFill>
                <a:latin typeface="Arial"/>
              </a:rPr>
              <a:t>Institution</a:t>
            </a: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Background:</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Budget cuts: search for cheaper IT </a:t>
            </a:r>
            <a:r>
              <a:rPr lang="en-GB" sz="2400" b="0" strike="noStrike" spc="-1" dirty="0" smtClean="0">
                <a:solidFill>
                  <a:srgbClr val="333399"/>
                </a:solidFill>
                <a:uFill>
                  <a:solidFill>
                    <a:srgbClr val="FFFFFF"/>
                  </a:solidFill>
                </a:uFill>
                <a:latin typeface="Arial"/>
              </a:rPr>
              <a:t>solutions</a:t>
            </a:r>
          </a:p>
          <a:p>
            <a:pPr marL="457560" lvl="1">
              <a:lnSpc>
                <a:spcPct val="100000"/>
              </a:lnSpc>
              <a:buClr>
                <a:srgbClr val="333399"/>
              </a:buClr>
            </a:pPr>
            <a:endParaRPr lang="en-GB" sz="1800" b="0" strike="noStrike" spc="-1" dirty="0">
              <a:solidFill>
                <a:srgbClr val="000000"/>
              </a:solidFill>
              <a:uFill>
                <a:solidFill>
                  <a:srgbClr val="FFFFFF"/>
                </a:solidFill>
              </a:uFill>
              <a:latin typeface="Arial"/>
            </a:endParaRPr>
          </a:p>
          <a:p>
            <a:pPr marL="495360" indent="-45684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Incident</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Colleague uploads data to private cloud service to test </a:t>
            </a:r>
            <a:r>
              <a:rPr lang="en-GB" sz="2400" b="0" strike="noStrike" spc="-1" dirty="0" smtClean="0">
                <a:solidFill>
                  <a:srgbClr val="333399"/>
                </a:solidFill>
                <a:uFill>
                  <a:solidFill>
                    <a:srgbClr val="FFFFFF"/>
                  </a:solidFill>
                </a:uFill>
                <a:latin typeface="Arial"/>
              </a:rPr>
              <a:t>performance</a:t>
            </a:r>
          </a:p>
          <a:p>
            <a:pPr marL="457560" lvl="1">
              <a:lnSpc>
                <a:spcPct val="100000"/>
              </a:lnSpc>
              <a:buClr>
                <a:srgbClr val="333399"/>
              </a:buClr>
            </a:pP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dirty="0">
                <a:solidFill>
                  <a:srgbClr val="333399"/>
                </a:solidFill>
                <a:uFill>
                  <a:solidFill>
                    <a:srgbClr val="FFFFFF"/>
                  </a:solidFill>
                </a:uFill>
                <a:latin typeface="Arial"/>
              </a:rPr>
              <a:t>Data set consists of a large working folder of this colleague</a:t>
            </a: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p:txBody>
      </p:sp>
      <p:sp>
        <p:nvSpPr>
          <p:cNvPr id="164"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Case studies - 3</a:t>
            </a: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extShape 1"/>
          <p:cNvSpPr txBox="1"/>
          <p:nvPr/>
        </p:nvSpPr>
        <p:spPr>
          <a:xfrm>
            <a:off x="395280" y="6165720"/>
            <a:ext cx="2133360" cy="475920"/>
          </a:xfrm>
          <a:prstGeom prst="rect">
            <a:avLst/>
          </a:prstGeom>
          <a:noFill/>
          <a:ln>
            <a:noFill/>
          </a:ln>
        </p:spPr>
        <p:txBody>
          <a:bodyPr/>
          <a:lstStyle/>
          <a:p>
            <a:pPr>
              <a:lnSpc>
                <a:spcPct val="100000"/>
              </a:lnSpc>
            </a:pPr>
            <a:fld id="{9F1838DF-3618-4086-ABA6-CF7DA81C7DC1}" type="slidenum">
              <a:rPr lang="en-GB" sz="1400" b="0" strike="noStrike" spc="-1">
                <a:solidFill>
                  <a:srgbClr val="333399"/>
                </a:solidFill>
                <a:uFill>
                  <a:solidFill>
                    <a:srgbClr val="FFFFFF"/>
                  </a:solidFill>
                </a:uFill>
                <a:latin typeface="Arial"/>
              </a:rPr>
              <a:t>21</a:t>
            </a:fld>
            <a:endParaRPr lang="en-GB" sz="1400" b="0" strike="noStrike" spc="-1">
              <a:solidFill>
                <a:srgbClr val="000000"/>
              </a:solidFill>
              <a:uFill>
                <a:solidFill>
                  <a:srgbClr val="FFFFFF"/>
                </a:solidFill>
              </a:uFill>
              <a:latin typeface="Times New Roman"/>
            </a:endParaRPr>
          </a:p>
        </p:txBody>
      </p:sp>
      <p:pic>
        <p:nvPicPr>
          <p:cNvPr id="166" name="Picture 2"/>
          <p:cNvPicPr/>
          <p:nvPr/>
        </p:nvPicPr>
        <p:blipFill>
          <a:blip r:embed="rId3"/>
          <a:stretch/>
        </p:blipFill>
        <p:spPr>
          <a:xfrm>
            <a:off x="7812000" y="5707080"/>
            <a:ext cx="1186920" cy="890280"/>
          </a:xfrm>
          <a:prstGeom prst="rect">
            <a:avLst/>
          </a:prstGeom>
          <a:ln>
            <a:noFill/>
          </a:ln>
        </p:spPr>
      </p:pic>
      <p:sp>
        <p:nvSpPr>
          <p:cNvPr id="167" name="CustomShape 2"/>
          <p:cNvSpPr/>
          <p:nvPr/>
        </p:nvSpPr>
        <p:spPr>
          <a:xfrm>
            <a:off x="395280" y="132876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8160">
              <a:lnSpc>
                <a:spcPct val="100000"/>
              </a:lnSpc>
            </a:pPr>
            <a:r>
              <a:rPr lang="en-GB" sz="2400" b="0" strike="noStrike" spc="-1" dirty="0">
                <a:solidFill>
                  <a:srgbClr val="333399"/>
                </a:solidFill>
                <a:uFill>
                  <a:solidFill>
                    <a:srgbClr val="FFFFFF"/>
                  </a:solidFill>
                </a:uFill>
                <a:latin typeface="Arial"/>
              </a:rPr>
              <a:t>Options:</a:t>
            </a:r>
            <a:endParaRPr lang="en-GB" sz="1800" b="0" strike="noStrike" spc="-1" dirty="0">
              <a:solidFill>
                <a:srgbClr val="000000"/>
              </a:solidFill>
              <a:uFill>
                <a:solidFill>
                  <a:srgbClr val="FFFFFF"/>
                </a:solidFill>
              </a:uFill>
              <a:latin typeface="Arial"/>
            </a:endParaRPr>
          </a:p>
          <a:p>
            <a:pPr marL="495360" indent="-456840">
              <a:lnSpc>
                <a:spcPct val="100000"/>
              </a:lnSpc>
              <a:buClr>
                <a:srgbClr val="333399"/>
              </a:buClr>
              <a:buFont typeface="Arial"/>
              <a:buAutoNum type="arabicPeriod"/>
            </a:pPr>
            <a:r>
              <a:rPr lang="en-GB" sz="2400" b="0" strike="noStrike" spc="-1" dirty="0">
                <a:solidFill>
                  <a:srgbClr val="333399"/>
                </a:solidFill>
                <a:uFill>
                  <a:solidFill>
                    <a:srgbClr val="FFFFFF"/>
                  </a:solidFill>
                </a:uFill>
                <a:latin typeface="Arial"/>
              </a:rPr>
              <a:t>Data stored unencrypted on the cloud service provider’s (CSP) platform</a:t>
            </a:r>
            <a:endParaRPr lang="en-GB" sz="1800" b="0" strike="noStrike" spc="-1" dirty="0">
              <a:solidFill>
                <a:srgbClr val="000000"/>
              </a:solidFill>
              <a:uFill>
                <a:solidFill>
                  <a:srgbClr val="FFFFFF"/>
                </a:solidFill>
              </a:uFill>
              <a:latin typeface="Arial"/>
            </a:endParaRPr>
          </a:p>
          <a:p>
            <a:pPr marL="495360" indent="-456840">
              <a:lnSpc>
                <a:spcPct val="100000"/>
              </a:lnSpc>
              <a:buClr>
                <a:srgbClr val="333399"/>
              </a:buClr>
              <a:buFont typeface="Arial"/>
              <a:buAutoNum type="arabicPeriod"/>
            </a:pPr>
            <a:r>
              <a:rPr lang="en-GB" sz="2400" b="0" strike="noStrike" spc="-1" dirty="0">
                <a:solidFill>
                  <a:srgbClr val="333399"/>
                </a:solidFill>
                <a:uFill>
                  <a:solidFill>
                    <a:srgbClr val="FFFFFF"/>
                  </a:solidFill>
                </a:uFill>
                <a:latin typeface="Arial"/>
              </a:rPr>
              <a:t>Data AES-512 encrypted, key on local file </a:t>
            </a:r>
            <a:r>
              <a:rPr lang="en-GB" sz="2400" b="0" strike="noStrike" spc="-1" dirty="0" smtClean="0">
                <a:solidFill>
                  <a:srgbClr val="333399"/>
                </a:solidFill>
                <a:uFill>
                  <a:solidFill>
                    <a:srgbClr val="FFFFFF"/>
                  </a:solidFill>
                </a:uFill>
                <a:latin typeface="Arial"/>
              </a:rPr>
              <a:t>system</a:t>
            </a:r>
          </a:p>
          <a:p>
            <a:pPr marL="38520">
              <a:lnSpc>
                <a:spcPct val="100000"/>
              </a:lnSpc>
              <a:buClr>
                <a:srgbClr val="333399"/>
              </a:buClr>
            </a:pPr>
            <a:endParaRPr lang="en-GB" sz="1800" b="0" strike="noStrike" spc="-1" dirty="0">
              <a:solidFill>
                <a:srgbClr val="000000"/>
              </a:solidFill>
              <a:uFill>
                <a:solidFill>
                  <a:srgbClr val="FFFFFF"/>
                </a:solidFill>
              </a:uFill>
              <a:latin typeface="Arial"/>
            </a:endParaRPr>
          </a:p>
          <a:p>
            <a:pPr marL="38160">
              <a:lnSpc>
                <a:spcPct val="100000"/>
              </a:lnSpc>
            </a:pPr>
            <a:r>
              <a:rPr lang="en-GB" sz="2400" b="0" strike="noStrike" spc="-1" dirty="0">
                <a:solidFill>
                  <a:srgbClr val="333399"/>
                </a:solidFill>
                <a:uFill>
                  <a:solidFill>
                    <a:srgbClr val="FFFFFF"/>
                  </a:solidFill>
                </a:uFill>
                <a:latin typeface="Arial"/>
              </a:rPr>
              <a:t>Development:</a:t>
            </a: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After one year: CSP has been hacked. </a:t>
            </a: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CSP notifies: user data has been accessed</a:t>
            </a:r>
            <a:r>
              <a:rPr lang="en-GB" sz="2400" b="0" strike="noStrike" spc="-1" dirty="0" smtClean="0">
                <a:solidFill>
                  <a:srgbClr val="333399"/>
                </a:solidFill>
                <a:uFill>
                  <a:solidFill>
                    <a:srgbClr val="FFFFFF"/>
                  </a:solidFill>
                </a:uFill>
                <a:latin typeface="Arial"/>
              </a:rPr>
              <a:t>.</a:t>
            </a:r>
          </a:p>
          <a:p>
            <a:pPr marL="38160">
              <a:lnSpc>
                <a:spcPct val="100000"/>
              </a:lnSpc>
              <a:buClr>
                <a:srgbClr val="333399"/>
              </a:buClr>
            </a:pPr>
            <a:endParaRPr lang="en-GB" sz="1800" b="0" strike="noStrike" spc="-1" dirty="0">
              <a:solidFill>
                <a:srgbClr val="000000"/>
              </a:solidFill>
              <a:uFill>
                <a:solidFill>
                  <a:srgbClr val="FFFFFF"/>
                </a:solidFill>
              </a:uFill>
              <a:latin typeface="Arial"/>
            </a:endParaRPr>
          </a:p>
          <a:p>
            <a:pPr marL="38160">
              <a:lnSpc>
                <a:spcPct val="100000"/>
              </a:lnSpc>
            </a:pPr>
            <a:r>
              <a:rPr lang="en-GB" sz="2400" b="0" strike="noStrike" spc="-1" dirty="0">
                <a:solidFill>
                  <a:srgbClr val="333399"/>
                </a:solidFill>
                <a:uFill>
                  <a:solidFill>
                    <a:srgbClr val="FFFFFF"/>
                  </a:solidFill>
                </a:uFill>
                <a:latin typeface="Arial"/>
              </a:rPr>
              <a:t>Development </a:t>
            </a:r>
            <a:r>
              <a:rPr lang="en-GB" sz="2400" b="0" strike="noStrike" spc="-1" dirty="0" smtClean="0">
                <a:solidFill>
                  <a:srgbClr val="333399"/>
                </a:solidFill>
                <a:uFill>
                  <a:solidFill>
                    <a:srgbClr val="FFFFFF"/>
                  </a:solidFill>
                </a:uFill>
                <a:latin typeface="Arial"/>
              </a:rPr>
              <a:t>2 : (only if data </a:t>
            </a:r>
            <a:r>
              <a:rPr lang="en-GB" sz="2400" b="0" strike="noStrike" spc="-1" smtClean="0">
                <a:solidFill>
                  <a:srgbClr val="333399"/>
                </a:solidFill>
                <a:uFill>
                  <a:solidFill>
                    <a:srgbClr val="FFFFFF"/>
                  </a:solidFill>
                </a:uFill>
                <a:latin typeface="Arial"/>
              </a:rPr>
              <a:t>are encrypted)</a:t>
            </a: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After another year: </a:t>
            </a:r>
            <a:r>
              <a:rPr lang="en-GB" sz="2400" b="0" strike="noStrike" spc="-1" dirty="0" smtClean="0">
                <a:solidFill>
                  <a:srgbClr val="333399"/>
                </a:solidFill>
                <a:uFill>
                  <a:solidFill>
                    <a:srgbClr val="FFFFFF"/>
                  </a:solidFill>
                </a:uFill>
                <a:latin typeface="Arial"/>
              </a:rPr>
              <a:t>LISO </a:t>
            </a:r>
            <a:r>
              <a:rPr lang="en-GB" sz="2400" b="0" strike="noStrike" spc="-1" dirty="0">
                <a:solidFill>
                  <a:srgbClr val="333399"/>
                </a:solidFill>
                <a:uFill>
                  <a:solidFill>
                    <a:srgbClr val="FFFFFF"/>
                  </a:solidFill>
                </a:uFill>
                <a:latin typeface="Arial"/>
              </a:rPr>
              <a:t>informs you of network </a:t>
            </a:r>
            <a:r>
              <a:rPr lang="en-GB" sz="2400" b="0" strike="noStrike" spc="-1" dirty="0" smtClean="0">
                <a:solidFill>
                  <a:srgbClr val="333399"/>
                </a:solidFill>
                <a:uFill>
                  <a:solidFill>
                    <a:srgbClr val="FFFFFF"/>
                  </a:solidFill>
                </a:uFill>
                <a:latin typeface="Arial"/>
              </a:rPr>
              <a:t>breach</a:t>
            </a:r>
            <a:endParaRPr lang="en-GB" sz="1800" b="0" strike="noStrike" spc="-1" dirty="0">
              <a:solidFill>
                <a:srgbClr val="000000"/>
              </a:solidFill>
              <a:uFill>
                <a:solidFill>
                  <a:srgbClr val="FFFFFF"/>
                </a:solidFill>
              </a:uFill>
              <a:latin typeface="Arial"/>
            </a:endParaRPr>
          </a:p>
          <a:p>
            <a:pPr marL="380880" indent="-342720">
              <a:lnSpc>
                <a:spcPct val="100000"/>
              </a:lnSpc>
              <a:buClr>
                <a:srgbClr val="333399"/>
              </a:buClr>
              <a:buFont typeface="Arial"/>
              <a:buChar char="•"/>
            </a:pPr>
            <a:r>
              <a:rPr lang="en-GB" sz="2400" b="0" strike="noStrike" spc="-1" dirty="0">
                <a:solidFill>
                  <a:srgbClr val="333399"/>
                </a:solidFill>
                <a:uFill>
                  <a:solidFill>
                    <a:srgbClr val="FFFFFF"/>
                  </a:solidFill>
                </a:uFill>
                <a:latin typeface="Arial"/>
              </a:rPr>
              <a:t>Encryption keys have been accessed</a:t>
            </a: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p:txBody>
      </p:sp>
      <p:sp>
        <p:nvSpPr>
          <p:cNvPr id="168"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Case studies - 4</a:t>
            </a: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Picture 7"/>
          <p:cNvPicPr/>
          <p:nvPr/>
        </p:nvPicPr>
        <p:blipFill>
          <a:blip r:embed="rId2"/>
          <a:stretch/>
        </p:blipFill>
        <p:spPr>
          <a:xfrm>
            <a:off x="0" y="0"/>
            <a:ext cx="9143640" cy="6857640"/>
          </a:xfrm>
          <a:prstGeom prst="rect">
            <a:avLst/>
          </a:prstGeom>
          <a:ln>
            <a:noFill/>
          </a:ln>
        </p:spPr>
      </p:pic>
      <p:sp>
        <p:nvSpPr>
          <p:cNvPr id="174" name="TextShape 1"/>
          <p:cNvSpPr txBox="1"/>
          <p:nvPr/>
        </p:nvSpPr>
        <p:spPr>
          <a:xfrm>
            <a:off x="457200" y="274680"/>
            <a:ext cx="8229240" cy="1142640"/>
          </a:xfrm>
          <a:prstGeom prst="rect">
            <a:avLst/>
          </a:prstGeom>
          <a:noFill/>
          <a:ln>
            <a:noFill/>
          </a:ln>
        </p:spPr>
        <p:txBody>
          <a:bodyPr/>
          <a:lstStyle/>
          <a:p>
            <a:pPr algn="ctr">
              <a:lnSpc>
                <a:spcPct val="100000"/>
              </a:lnSpc>
            </a:pPr>
            <a:r>
              <a:rPr lang="en-GB" sz="4000" b="0" strike="noStrike" spc="-1">
                <a:solidFill>
                  <a:srgbClr val="000000"/>
                </a:solidFill>
                <a:uFill>
                  <a:solidFill>
                    <a:srgbClr val="FFFFFF"/>
                  </a:solidFill>
                </a:uFill>
                <a:latin typeface="Arial"/>
              </a:rPr>
              <a:t>  </a:t>
            </a:r>
            <a:endParaRPr lang="en-GB" sz="2000" b="0" strike="noStrike" spc="-1">
              <a:solidFill>
                <a:srgbClr val="000000"/>
              </a:solidFill>
              <a:uFill>
                <a:solidFill>
                  <a:srgbClr val="FFFFFF"/>
                </a:solidFill>
              </a:uFill>
              <a:latin typeface="Arial"/>
            </a:endParaRPr>
          </a:p>
        </p:txBody>
      </p:sp>
      <p:sp>
        <p:nvSpPr>
          <p:cNvPr id="175" name="TextShape 2"/>
          <p:cNvSpPr txBox="1"/>
          <p:nvPr/>
        </p:nvSpPr>
        <p:spPr>
          <a:xfrm>
            <a:off x="179280" y="907920"/>
            <a:ext cx="8784720" cy="4525560"/>
          </a:xfrm>
          <a:prstGeom prst="rect">
            <a:avLst/>
          </a:prstGeom>
          <a:noFill/>
          <a:ln>
            <a:noFill/>
          </a:ln>
        </p:spPr>
        <p:txBody>
          <a:bodyPr/>
          <a:lstStyle/>
          <a:p>
            <a:pPr marL="1143000" indent="-228240" algn="ctr"/>
            <a:r>
              <a:rPr lang="en-GB" sz="3600" b="1" strike="noStrike" spc="-1">
                <a:solidFill>
                  <a:srgbClr val="333399"/>
                </a:solidFill>
                <a:uFill>
                  <a:solidFill>
                    <a:srgbClr val="FFFFFF"/>
                  </a:solidFill>
                </a:uFill>
                <a:latin typeface="Arial"/>
              </a:rPr>
              <a:t>Thank you for your attention!</a:t>
            </a:r>
            <a:endParaRPr lang="en-GB" sz="3200" b="0" strike="noStrike" spc="-1">
              <a:solidFill>
                <a:srgbClr val="000000"/>
              </a:solidFill>
              <a:uFill>
                <a:solidFill>
                  <a:srgbClr val="FFFFFF"/>
                </a:solidFill>
              </a:uFill>
              <a:latin typeface="Arial"/>
            </a:endParaRPr>
          </a:p>
          <a:p>
            <a:pPr marL="1143000" indent="-228240" algn="ctr"/>
            <a:endParaRPr lang="en-GB" sz="3200" b="0" strike="noStrike" spc="-1">
              <a:solidFill>
                <a:srgbClr val="000000"/>
              </a:solidFill>
              <a:uFill>
                <a:solidFill>
                  <a:srgbClr val="FFFFFF"/>
                </a:solidFill>
              </a:uFill>
              <a:latin typeface="Arial"/>
            </a:endParaRPr>
          </a:p>
          <a:p>
            <a:pPr marL="1143000" indent="-228240" algn="ctr"/>
            <a:r>
              <a:rPr lang="en-GB" sz="2000" b="1" strike="noStrike" spc="-1">
                <a:solidFill>
                  <a:srgbClr val="333399"/>
                </a:solidFill>
                <a:uFill>
                  <a:solidFill>
                    <a:srgbClr val="FFFFFF"/>
                  </a:solidFill>
                </a:uFill>
                <a:latin typeface="Arial"/>
              </a:rPr>
              <a:t>
</a:t>
            </a:r>
            <a:r>
              <a:rPr lang="en-GB" sz="2000" b="1" u="sng" strike="noStrike" spc="-1">
                <a:solidFill>
                  <a:srgbClr val="009999"/>
                </a:solidFill>
                <a:uFill>
                  <a:solidFill>
                    <a:srgbClr val="FFFFFF"/>
                  </a:solidFill>
                </a:uFill>
                <a:latin typeface="Arial"/>
                <a:hlinkClick r:id="rId3"/>
              </a:rPr>
              <a:t>www.edps.europa.eu</a:t>
            </a:r>
            <a:endParaRPr lang="en-GB" sz="3200" b="0" strike="noStrike" spc="-1">
              <a:solidFill>
                <a:srgbClr val="000000"/>
              </a:solidFill>
              <a:uFill>
                <a:solidFill>
                  <a:srgbClr val="FFFFFF"/>
                </a:solidFill>
              </a:uFill>
              <a:latin typeface="Arial"/>
            </a:endParaRPr>
          </a:p>
          <a:p>
            <a:pPr marL="1143000" indent="-228240" algn="ctr"/>
            <a:r>
              <a:rPr lang="en-GB" sz="2000" b="1" u="sng" strike="noStrike" spc="-1">
                <a:solidFill>
                  <a:srgbClr val="009999"/>
                </a:solidFill>
                <a:uFill>
                  <a:solidFill>
                    <a:srgbClr val="FFFFFF"/>
                  </a:solidFill>
                </a:uFill>
                <a:latin typeface="Arial"/>
                <a:hlinkClick r:id="rId4"/>
              </a:rPr>
              <a:t>edps@edps.europa.eu</a:t>
            </a:r>
            <a:endParaRPr lang="en-GB" sz="3200" b="0" strike="noStrike" spc="-1">
              <a:solidFill>
                <a:srgbClr val="000000"/>
              </a:solidFill>
              <a:uFill>
                <a:solidFill>
                  <a:srgbClr val="FFFFFF"/>
                </a:solidFill>
              </a:uFill>
              <a:latin typeface="Arial"/>
            </a:endParaRPr>
          </a:p>
          <a:p>
            <a:endParaRPr lang="en-GB" sz="3200" b="0" strike="noStrike" spc="-1">
              <a:solidFill>
                <a:srgbClr val="000000"/>
              </a:solidFill>
              <a:uFill>
                <a:solidFill>
                  <a:srgbClr val="FFFFFF"/>
                </a:solidFill>
              </a:uFill>
              <a:latin typeface="Arial"/>
            </a:endParaRPr>
          </a:p>
        </p:txBody>
      </p:sp>
      <p:pic>
        <p:nvPicPr>
          <p:cNvPr id="176" name="Picture 5"/>
          <p:cNvPicPr/>
          <p:nvPr/>
        </p:nvPicPr>
        <p:blipFill>
          <a:blip r:embed="rId5"/>
          <a:stretch/>
        </p:blipFill>
        <p:spPr>
          <a:xfrm>
            <a:off x="3718080" y="3716280"/>
            <a:ext cx="547200" cy="526680"/>
          </a:xfrm>
          <a:prstGeom prst="rect">
            <a:avLst/>
          </a:prstGeom>
          <a:ln>
            <a:noFill/>
          </a:ln>
        </p:spPr>
      </p:pic>
      <p:sp>
        <p:nvSpPr>
          <p:cNvPr id="177" name="CustomShape 3"/>
          <p:cNvSpPr/>
          <p:nvPr/>
        </p:nvSpPr>
        <p:spPr>
          <a:xfrm>
            <a:off x="4384800" y="3751200"/>
            <a:ext cx="2663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2400" b="1" strike="noStrike" spc="-1">
                <a:solidFill>
                  <a:srgbClr val="333399"/>
                </a:solidFill>
                <a:uFill>
                  <a:solidFill>
                    <a:srgbClr val="FFFFFF"/>
                  </a:solidFill>
                </a:uFill>
                <a:latin typeface="Arial"/>
              </a:rPr>
              <a:t>@EU_EDPS</a:t>
            </a: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395280" y="6165720"/>
            <a:ext cx="2133360" cy="475920"/>
          </a:xfrm>
          <a:prstGeom prst="rect">
            <a:avLst/>
          </a:prstGeom>
          <a:noFill/>
          <a:ln>
            <a:noFill/>
          </a:ln>
        </p:spPr>
        <p:txBody>
          <a:bodyPr/>
          <a:lstStyle/>
          <a:p>
            <a:pPr>
              <a:lnSpc>
                <a:spcPct val="100000"/>
              </a:lnSpc>
            </a:pPr>
            <a:fld id="{CB9AB48E-AE0B-47B6-9FF8-A7D63549E458}" type="slidenum">
              <a:rPr lang="en-GB" sz="1400" b="0" strike="noStrike" spc="-1">
                <a:solidFill>
                  <a:srgbClr val="333399"/>
                </a:solidFill>
                <a:uFill>
                  <a:solidFill>
                    <a:srgbClr val="FFFFFF"/>
                  </a:solidFill>
                </a:uFill>
                <a:latin typeface="Arial"/>
              </a:rPr>
              <a:t>3</a:t>
            </a:fld>
            <a:endParaRPr lang="en-GB" sz="1400" b="0" strike="noStrike" spc="-1">
              <a:solidFill>
                <a:srgbClr val="000000"/>
              </a:solidFill>
              <a:uFill>
                <a:solidFill>
                  <a:srgbClr val="FFFFFF"/>
                </a:solidFill>
              </a:uFill>
              <a:latin typeface="Times New Roman"/>
            </a:endParaRPr>
          </a:p>
        </p:txBody>
      </p:sp>
      <p:pic>
        <p:nvPicPr>
          <p:cNvPr id="90" name="Picture 2"/>
          <p:cNvPicPr/>
          <p:nvPr/>
        </p:nvPicPr>
        <p:blipFill>
          <a:blip r:embed="rId3"/>
          <a:stretch/>
        </p:blipFill>
        <p:spPr>
          <a:xfrm>
            <a:off x="7812000" y="5707080"/>
            <a:ext cx="1186920" cy="890280"/>
          </a:xfrm>
          <a:prstGeom prst="rect">
            <a:avLst/>
          </a:prstGeom>
          <a:ln>
            <a:noFill/>
          </a:ln>
        </p:spPr>
      </p:pic>
      <p:sp>
        <p:nvSpPr>
          <p:cNvPr id="91" name="CustomShape 2"/>
          <p:cNvSpPr/>
          <p:nvPr/>
        </p:nvSpPr>
        <p:spPr>
          <a:xfrm>
            <a:off x="395280" y="132876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24000" indent="-342720">
              <a:lnSpc>
                <a:spcPct val="100000"/>
              </a:lnSpc>
              <a:buClr>
                <a:srgbClr val="333399"/>
              </a:buClr>
              <a:buFont typeface="Arial"/>
              <a:buChar char="•"/>
            </a:pPr>
            <a:r>
              <a:rPr lang="en-GB" sz="2800" b="0" strike="noStrike" spc="-1" dirty="0">
                <a:solidFill>
                  <a:srgbClr val="333399"/>
                </a:solidFill>
                <a:uFill>
                  <a:solidFill>
                    <a:srgbClr val="FFFFFF"/>
                  </a:solidFill>
                </a:uFill>
                <a:latin typeface="Arial"/>
              </a:rPr>
              <a:t>With review of Regulation 45/2001, mandatory data breach notification will apply to EUIs</a:t>
            </a:r>
            <a:r>
              <a:rPr lang="en-GB" sz="2800" b="0" strike="noStrike" spc="-1" dirty="0" smtClean="0">
                <a:solidFill>
                  <a:srgbClr val="333399"/>
                </a:solidFill>
                <a:uFill>
                  <a:solidFill>
                    <a:srgbClr val="FFFFFF"/>
                  </a:solidFill>
                </a:uFill>
                <a:latin typeface="Arial"/>
              </a:rPr>
              <a:t>.</a:t>
            </a:r>
          </a:p>
          <a:p>
            <a:pPr>
              <a:lnSpc>
                <a:spcPct val="100000"/>
              </a:lnSpc>
              <a:buClr>
                <a:srgbClr val="333399"/>
              </a:buClr>
            </a:pPr>
            <a:endParaRPr lang="en-GB" sz="1800" b="0" strike="noStrike" spc="-1" dirty="0">
              <a:solidFill>
                <a:srgbClr val="000000"/>
              </a:solidFill>
              <a:uFill>
                <a:solidFill>
                  <a:srgbClr val="FFFFFF"/>
                </a:solidFill>
              </a:uFill>
              <a:latin typeface="Arial"/>
            </a:endParaRPr>
          </a:p>
          <a:p>
            <a:pPr marL="324000" indent="-342720">
              <a:lnSpc>
                <a:spcPct val="100000"/>
              </a:lnSpc>
              <a:buClr>
                <a:srgbClr val="333399"/>
              </a:buClr>
              <a:buFont typeface="Arial"/>
              <a:buChar char="•"/>
            </a:pPr>
            <a:r>
              <a:rPr lang="en-GB" sz="2800" b="0" strike="noStrike" spc="-1" dirty="0">
                <a:solidFill>
                  <a:srgbClr val="333399"/>
                </a:solidFill>
                <a:uFill>
                  <a:solidFill>
                    <a:srgbClr val="FFFFFF"/>
                  </a:solidFill>
                </a:uFill>
                <a:latin typeface="Arial"/>
              </a:rPr>
              <a:t>Currently “good practice”, in future legal obligation.</a:t>
            </a:r>
            <a:endParaRPr lang="en-GB" sz="1800" b="0" strike="noStrike" spc="-1" dirty="0">
              <a:solidFill>
                <a:srgbClr val="000000"/>
              </a:solidFill>
              <a:uFill>
                <a:solidFill>
                  <a:srgbClr val="FFFFFF"/>
                </a:solidFill>
              </a:uFill>
              <a:latin typeface="Arial"/>
            </a:endParaRPr>
          </a:p>
          <a:p>
            <a:pPr marL="457200">
              <a:lnSpc>
                <a:spcPct val="100000"/>
              </a:lnSpc>
            </a:pPr>
            <a:endParaRPr lang="en-GB" sz="1800" b="0" strike="noStrike" spc="-1" dirty="0">
              <a:solidFill>
                <a:srgbClr val="000000"/>
              </a:solidFill>
              <a:uFill>
                <a:solidFill>
                  <a:srgbClr val="FFFFFF"/>
                </a:solidFill>
              </a:uFill>
              <a:latin typeface="Arial"/>
            </a:endParaRPr>
          </a:p>
          <a:p>
            <a:pPr marL="457200">
              <a:lnSpc>
                <a:spcPct val="100000"/>
              </a:lnSpc>
            </a:pPr>
            <a:r>
              <a:rPr lang="en-GB" sz="2400" b="0" strike="noStrike" spc="-1" dirty="0">
                <a:solidFill>
                  <a:srgbClr val="333399"/>
                </a:solidFill>
                <a:uFill>
                  <a:solidFill>
                    <a:srgbClr val="FFFFFF"/>
                  </a:solidFill>
                </a:uFill>
                <a:latin typeface="Arial"/>
              </a:rPr>
              <a:t>Plan for this workshop</a:t>
            </a:r>
            <a:r>
              <a:rPr lang="en-GB" sz="2400" b="0" strike="noStrike" spc="-1" dirty="0" smtClean="0">
                <a:solidFill>
                  <a:srgbClr val="333399"/>
                </a:solidFill>
                <a:uFill>
                  <a:solidFill>
                    <a:srgbClr val="FFFFFF"/>
                  </a:solidFill>
                </a:uFill>
                <a:latin typeface="Arial"/>
              </a:rPr>
              <a:t>:</a:t>
            </a:r>
          </a:p>
          <a:p>
            <a:pPr marL="457200">
              <a:lnSpc>
                <a:spcPct val="100000"/>
              </a:lnSpc>
            </a:pPr>
            <a:endParaRPr lang="en-GB" sz="1800" b="0" strike="noStrike" spc="-1" dirty="0">
              <a:solidFill>
                <a:srgbClr val="000000"/>
              </a:solidFill>
              <a:uFill>
                <a:solidFill>
                  <a:srgbClr val="FFFFFF"/>
                </a:solidFill>
              </a:uFill>
              <a:latin typeface="Arial"/>
            </a:endParaRPr>
          </a:p>
          <a:p>
            <a:pPr marL="495360" indent="-456840">
              <a:lnSpc>
                <a:spcPct val="100000"/>
              </a:lnSpc>
              <a:buClr>
                <a:srgbClr val="333399"/>
              </a:buClr>
              <a:buFont typeface="Arial"/>
              <a:buChar char="•"/>
            </a:pPr>
            <a:r>
              <a:rPr lang="en-GB" sz="2800" b="0" strike="noStrike" spc="-1" dirty="0">
                <a:solidFill>
                  <a:srgbClr val="333399"/>
                </a:solidFill>
                <a:uFill>
                  <a:solidFill>
                    <a:srgbClr val="FFFFFF"/>
                  </a:solidFill>
                </a:uFill>
                <a:latin typeface="Arial"/>
              </a:rPr>
              <a:t>No in depth discussion on incident severity assessment methodology today (next time?)</a:t>
            </a: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p:txBody>
      </p:sp>
      <p:sp>
        <p:nvSpPr>
          <p:cNvPr id="92" name="CustomShape 3"/>
          <p:cNvSpPr/>
          <p:nvPr/>
        </p:nvSpPr>
        <p:spPr>
          <a:xfrm>
            <a:off x="755640" y="279360"/>
            <a:ext cx="799272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Scope and purpose of this workshop</a:t>
            </a: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395280" y="6165720"/>
            <a:ext cx="2133360" cy="475920"/>
          </a:xfrm>
          <a:prstGeom prst="rect">
            <a:avLst/>
          </a:prstGeom>
          <a:noFill/>
          <a:ln>
            <a:noFill/>
          </a:ln>
        </p:spPr>
        <p:txBody>
          <a:bodyPr/>
          <a:lstStyle/>
          <a:p>
            <a:pPr>
              <a:lnSpc>
                <a:spcPct val="100000"/>
              </a:lnSpc>
            </a:pPr>
            <a:fld id="{597851F2-C670-4F2B-B598-107BD9B3F9D6}" type="slidenum">
              <a:rPr lang="en-GB" sz="1400" b="0" strike="noStrike" spc="-1">
                <a:solidFill>
                  <a:srgbClr val="333399"/>
                </a:solidFill>
                <a:uFill>
                  <a:solidFill>
                    <a:srgbClr val="FFFFFF"/>
                  </a:solidFill>
                </a:uFill>
                <a:latin typeface="Arial"/>
              </a:rPr>
              <a:t>4</a:t>
            </a:fld>
            <a:endParaRPr lang="en-GB" sz="1400" b="0" strike="noStrike" spc="-1">
              <a:solidFill>
                <a:srgbClr val="000000"/>
              </a:solidFill>
              <a:uFill>
                <a:solidFill>
                  <a:srgbClr val="FFFFFF"/>
                </a:solidFill>
              </a:uFill>
              <a:latin typeface="Times New Roman"/>
            </a:endParaRPr>
          </a:p>
        </p:txBody>
      </p:sp>
      <p:pic>
        <p:nvPicPr>
          <p:cNvPr id="94" name="Picture 2"/>
          <p:cNvPicPr/>
          <p:nvPr/>
        </p:nvPicPr>
        <p:blipFill>
          <a:blip r:embed="rId3"/>
          <a:stretch/>
        </p:blipFill>
        <p:spPr>
          <a:xfrm>
            <a:off x="7812000" y="5707080"/>
            <a:ext cx="1186920" cy="890280"/>
          </a:xfrm>
          <a:prstGeom prst="rect">
            <a:avLst/>
          </a:prstGeom>
          <a:ln>
            <a:noFill/>
          </a:ln>
        </p:spPr>
      </p:pic>
      <p:sp>
        <p:nvSpPr>
          <p:cNvPr id="95" name="CustomShape 2"/>
          <p:cNvSpPr/>
          <p:nvPr/>
        </p:nvSpPr>
        <p:spPr>
          <a:xfrm>
            <a:off x="395280" y="132876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24000" indent="-342720">
              <a:lnSpc>
                <a:spcPct val="100000"/>
              </a:lnSpc>
              <a:buClr>
                <a:srgbClr val="333399"/>
              </a:buClr>
              <a:buFont typeface="Arial"/>
              <a:buChar char="•"/>
            </a:pPr>
            <a:r>
              <a:rPr lang="en-GB" sz="2800" b="0" strike="noStrike" spc="-1">
                <a:solidFill>
                  <a:srgbClr val="333399"/>
                </a:solidFill>
                <a:uFill>
                  <a:solidFill>
                    <a:srgbClr val="FFFFFF"/>
                  </a:solidFill>
                </a:uFill>
                <a:latin typeface="Arial"/>
              </a:rPr>
              <a:t>Definition in GDPR - Art. 4(12)  + Art. 37 and 38 of the proposed Regulation</a:t>
            </a:r>
            <a:endParaRPr lang="en-GB" sz="1800" b="0" strike="noStrike" spc="-1">
              <a:solidFill>
                <a:srgbClr val="000000"/>
              </a:solidFill>
              <a:uFill>
                <a:solidFill>
                  <a:srgbClr val="FFFFFF"/>
                </a:solidFill>
              </a:uFill>
              <a:latin typeface="Arial"/>
            </a:endParaRPr>
          </a:p>
          <a:p>
            <a:pPr marL="896760" lvl="2" indent="-34272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Art 37 – Notification of a personal data breach to the EDPS</a:t>
            </a:r>
            <a:endParaRPr lang="en-GB" sz="1800" b="0" strike="noStrike" spc="-1">
              <a:solidFill>
                <a:srgbClr val="000000"/>
              </a:solidFill>
              <a:uFill>
                <a:solidFill>
                  <a:srgbClr val="FFFFFF"/>
                </a:solidFill>
              </a:uFill>
              <a:latin typeface="Arial"/>
            </a:endParaRPr>
          </a:p>
          <a:p>
            <a:pPr marL="896760" lvl="2" indent="-34272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Art 38 - Communication of a personal data breach to the data subject</a:t>
            </a:r>
            <a:endParaRPr lang="en-GB" sz="1800" b="0" strike="noStrike" spc="-1">
              <a:solidFill>
                <a:srgbClr val="000000"/>
              </a:solidFill>
              <a:uFill>
                <a:solidFill>
                  <a:srgbClr val="FFFFFF"/>
                </a:solidFill>
              </a:uFill>
              <a:latin typeface="Arial"/>
            </a:endParaRPr>
          </a:p>
          <a:p>
            <a:pPr marL="896760" lvl="2" indent="-34272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Recitals 45, 46 and 37 (possible restriction in the communication to data subjects based on EU law and institutions decisions under certain conditions)</a:t>
            </a:r>
            <a:endParaRPr lang="en-GB" sz="1800" b="0" strike="noStrike" spc="-1">
              <a:solidFill>
                <a:srgbClr val="000000"/>
              </a:solidFill>
              <a:uFill>
                <a:solidFill>
                  <a:srgbClr val="FFFFFF"/>
                </a:solidFill>
              </a:uFill>
              <a:latin typeface="Arial"/>
            </a:endParaRPr>
          </a:p>
          <a:p>
            <a:pPr marL="324000" indent="-342720">
              <a:lnSpc>
                <a:spcPct val="100000"/>
              </a:lnSpc>
              <a:buClr>
                <a:srgbClr val="333399"/>
              </a:buClr>
              <a:buFont typeface="Arial"/>
              <a:buChar char="•"/>
            </a:pPr>
            <a:r>
              <a:rPr lang="en-GB" sz="2800" b="0" strike="noStrike" spc="-1">
                <a:solidFill>
                  <a:srgbClr val="333399"/>
                </a:solidFill>
                <a:uFill>
                  <a:solidFill>
                    <a:srgbClr val="FFFFFF"/>
                  </a:solidFill>
                </a:uFill>
                <a:latin typeface="Arial"/>
              </a:rPr>
              <a:t>References in Art. 46 (DPO), 59 (EDPS powers) </a:t>
            </a: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p:txBody>
      </p:sp>
      <p:sp>
        <p:nvSpPr>
          <p:cNvPr id="96"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Legal basis</a:t>
            </a: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395280" y="6165720"/>
            <a:ext cx="2133360" cy="475920"/>
          </a:xfrm>
          <a:prstGeom prst="rect">
            <a:avLst/>
          </a:prstGeom>
          <a:noFill/>
          <a:ln>
            <a:noFill/>
          </a:ln>
        </p:spPr>
        <p:txBody>
          <a:bodyPr/>
          <a:lstStyle/>
          <a:p>
            <a:pPr>
              <a:lnSpc>
                <a:spcPct val="100000"/>
              </a:lnSpc>
            </a:pPr>
            <a:fld id="{BE9BBDEA-D69C-4185-BCBA-66AC29E1BB66}" type="slidenum">
              <a:rPr lang="en-GB" sz="1400" b="0" strike="noStrike" spc="-1">
                <a:solidFill>
                  <a:srgbClr val="333399"/>
                </a:solidFill>
                <a:uFill>
                  <a:solidFill>
                    <a:srgbClr val="FFFFFF"/>
                  </a:solidFill>
                </a:uFill>
                <a:latin typeface="Arial"/>
              </a:rPr>
              <a:t>5</a:t>
            </a:fld>
            <a:endParaRPr lang="en-GB" sz="1400" b="0" strike="noStrike" spc="-1">
              <a:solidFill>
                <a:srgbClr val="000000"/>
              </a:solidFill>
              <a:uFill>
                <a:solidFill>
                  <a:srgbClr val="FFFFFF"/>
                </a:solidFill>
              </a:uFill>
              <a:latin typeface="Times New Roman"/>
            </a:endParaRPr>
          </a:p>
        </p:txBody>
      </p:sp>
      <p:pic>
        <p:nvPicPr>
          <p:cNvPr id="98" name="Picture 2"/>
          <p:cNvPicPr/>
          <p:nvPr/>
        </p:nvPicPr>
        <p:blipFill>
          <a:blip r:embed="rId3"/>
          <a:stretch/>
        </p:blipFill>
        <p:spPr>
          <a:xfrm>
            <a:off x="7812000" y="5707080"/>
            <a:ext cx="1186920" cy="890280"/>
          </a:xfrm>
          <a:prstGeom prst="rect">
            <a:avLst/>
          </a:prstGeom>
          <a:ln>
            <a:noFill/>
          </a:ln>
        </p:spPr>
      </p:pic>
      <p:sp>
        <p:nvSpPr>
          <p:cNvPr id="99" name="CustomShape 2"/>
          <p:cNvSpPr/>
          <p:nvPr/>
        </p:nvSpPr>
        <p:spPr>
          <a:xfrm>
            <a:off x="395280" y="125424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457200" indent="-456840">
              <a:lnSpc>
                <a:spcPct val="100000"/>
              </a:lnSpc>
              <a:buClr>
                <a:srgbClr val="333399"/>
              </a:buClr>
              <a:buFont typeface="Arial"/>
              <a:buChar char="•"/>
            </a:pPr>
            <a:r>
              <a:rPr lang="en-GB" sz="2800" b="0" strike="noStrike" spc="-1">
                <a:solidFill>
                  <a:srgbClr val="333399"/>
                </a:solidFill>
                <a:uFill>
                  <a:solidFill>
                    <a:srgbClr val="FFFFFF"/>
                  </a:solidFill>
                </a:uFill>
                <a:latin typeface="Arial"/>
              </a:rPr>
              <a:t>An information </a:t>
            </a:r>
            <a:r>
              <a:rPr lang="en-GB" sz="2800" b="1" u="sng" strike="noStrike" spc="-1">
                <a:solidFill>
                  <a:srgbClr val="333399"/>
                </a:solidFill>
                <a:uFill>
                  <a:solidFill>
                    <a:srgbClr val="FFFFFF"/>
                  </a:solidFill>
                </a:uFill>
                <a:latin typeface="Arial"/>
              </a:rPr>
              <a:t>security breach</a:t>
            </a:r>
            <a:r>
              <a:rPr lang="en-GB" sz="2800" b="0" strike="noStrike" spc="-1">
                <a:solidFill>
                  <a:srgbClr val="333399"/>
                </a:solidFill>
                <a:uFill>
                  <a:solidFill>
                    <a:srgbClr val="FFFFFF"/>
                  </a:solidFill>
                </a:uFill>
                <a:latin typeface="Arial"/>
              </a:rPr>
              <a:t>, leading to the compromise of</a:t>
            </a:r>
            <a:endParaRPr lang="en-GB" sz="1800" b="0" strike="noStrike" spc="-1">
              <a:solidFill>
                <a:srgbClr val="000000"/>
              </a:solidFill>
              <a:uFill>
                <a:solidFill>
                  <a:srgbClr val="FFFFFF"/>
                </a:solidFill>
              </a:uFill>
              <a:latin typeface="Arial"/>
            </a:endParaRPr>
          </a:p>
          <a:p>
            <a:pPr marL="1030320" lvl="2" indent="-456840">
              <a:lnSpc>
                <a:spcPct val="100000"/>
              </a:lnSpc>
              <a:buClr>
                <a:srgbClr val="333399"/>
              </a:buClr>
              <a:buFont typeface="Wingdings" charset="2"/>
              <a:buChar char=""/>
            </a:pPr>
            <a:r>
              <a:rPr lang="en-GB" sz="2800" b="0" strike="noStrike" spc="-1">
                <a:solidFill>
                  <a:srgbClr val="333399"/>
                </a:solidFill>
                <a:uFill>
                  <a:solidFill>
                    <a:srgbClr val="FFFFFF"/>
                  </a:solidFill>
                </a:uFill>
                <a:latin typeface="Arial"/>
              </a:rPr>
              <a:t>CONFIDENTIALITY and/or</a:t>
            </a:r>
            <a:endParaRPr lang="en-GB" sz="1800" b="0" strike="noStrike" spc="-1">
              <a:solidFill>
                <a:srgbClr val="000000"/>
              </a:solidFill>
              <a:uFill>
                <a:solidFill>
                  <a:srgbClr val="FFFFFF"/>
                </a:solidFill>
              </a:uFill>
              <a:latin typeface="Arial"/>
            </a:endParaRPr>
          </a:p>
          <a:p>
            <a:pPr marL="1030320" lvl="2" indent="-456840">
              <a:lnSpc>
                <a:spcPct val="100000"/>
              </a:lnSpc>
              <a:buClr>
                <a:srgbClr val="333399"/>
              </a:buClr>
              <a:buFont typeface="Wingdings" charset="2"/>
              <a:buChar char=""/>
            </a:pPr>
            <a:r>
              <a:rPr lang="en-GB" sz="2800" b="0" strike="noStrike" spc="-1">
                <a:solidFill>
                  <a:srgbClr val="333399"/>
                </a:solidFill>
                <a:uFill>
                  <a:solidFill>
                    <a:srgbClr val="FFFFFF"/>
                  </a:solidFill>
                </a:uFill>
                <a:latin typeface="Arial"/>
              </a:rPr>
              <a:t>AVAILABILITY	and/or</a:t>
            </a:r>
            <a:endParaRPr lang="en-GB" sz="1800" b="0" strike="noStrike" spc="-1">
              <a:solidFill>
                <a:srgbClr val="000000"/>
              </a:solidFill>
              <a:uFill>
                <a:solidFill>
                  <a:srgbClr val="FFFFFF"/>
                </a:solidFill>
              </a:uFill>
              <a:latin typeface="Arial"/>
            </a:endParaRPr>
          </a:p>
          <a:p>
            <a:pPr marL="1030320" lvl="2" indent="-456840">
              <a:lnSpc>
                <a:spcPct val="100000"/>
              </a:lnSpc>
              <a:buClr>
                <a:srgbClr val="333399"/>
              </a:buClr>
              <a:buFont typeface="Wingdings" charset="2"/>
              <a:buChar char=""/>
            </a:pPr>
            <a:r>
              <a:rPr lang="en-GB" sz="2800" b="0" strike="noStrike" spc="-1">
                <a:solidFill>
                  <a:srgbClr val="333399"/>
                </a:solidFill>
                <a:uFill>
                  <a:solidFill>
                    <a:srgbClr val="FFFFFF"/>
                  </a:solidFill>
                </a:uFill>
                <a:latin typeface="Arial"/>
              </a:rPr>
              <a:t>INTEGRITY </a:t>
            </a:r>
            <a:endParaRPr lang="en-GB" sz="1800" b="0" strike="noStrike" spc="-1">
              <a:solidFill>
                <a:srgbClr val="000000"/>
              </a:solidFill>
              <a:uFill>
                <a:solidFill>
                  <a:srgbClr val="FFFFFF"/>
                </a:solidFill>
              </a:uFill>
              <a:latin typeface="Arial"/>
            </a:endParaRPr>
          </a:p>
          <a:p>
            <a:pPr marL="419040">
              <a:lnSpc>
                <a:spcPct val="100000"/>
              </a:lnSpc>
            </a:pPr>
            <a:r>
              <a:rPr lang="en-GB" sz="2800" b="0" strike="noStrike" spc="-1">
                <a:solidFill>
                  <a:srgbClr val="333399"/>
                </a:solidFill>
                <a:uFill>
                  <a:solidFill>
                    <a:srgbClr val="FFFFFF"/>
                  </a:solidFill>
                </a:uFill>
                <a:latin typeface="Arial"/>
              </a:rPr>
              <a:t>of personal data under the responsibility of the EU institution as a controller</a:t>
            </a:r>
            <a:endParaRPr lang="en-GB" sz="1800" b="0" strike="noStrike" spc="-1">
              <a:solidFill>
                <a:srgbClr val="000000"/>
              </a:solidFill>
              <a:uFill>
                <a:solidFill>
                  <a:srgbClr val="FFFFFF"/>
                </a:solidFill>
              </a:uFill>
              <a:latin typeface="Arial"/>
            </a:endParaRPr>
          </a:p>
          <a:p>
            <a:pPr marL="419040">
              <a:lnSpc>
                <a:spcPct val="100000"/>
              </a:lnSpc>
            </a:pPr>
            <a:endParaRPr lang="en-GB" sz="1800" b="0" strike="noStrike" spc="-1">
              <a:solidFill>
                <a:srgbClr val="000000"/>
              </a:solidFill>
              <a:uFill>
                <a:solidFill>
                  <a:srgbClr val="FFFFFF"/>
                </a:solidFill>
              </a:uFill>
              <a:latin typeface="Arial"/>
            </a:endParaRPr>
          </a:p>
          <a:p>
            <a:pPr marL="457200" indent="-456840">
              <a:lnSpc>
                <a:spcPct val="100000"/>
              </a:lnSpc>
              <a:buClr>
                <a:srgbClr val="333399"/>
              </a:buClr>
              <a:buFont typeface="Arial"/>
              <a:buChar char="•"/>
            </a:pPr>
            <a:r>
              <a:rPr lang="en-GB" sz="2400" b="0" strike="noStrike" spc="-1">
                <a:solidFill>
                  <a:srgbClr val="333399"/>
                </a:solidFill>
                <a:uFill>
                  <a:solidFill>
                    <a:srgbClr val="FFFFFF"/>
                  </a:solidFill>
                </a:uFill>
                <a:latin typeface="Arial"/>
              </a:rPr>
              <a:t>If the Regulation is breached in a different way (e.g. no adequate legal basis, no notice to data subjects etc.) this is </a:t>
            </a:r>
            <a:r>
              <a:rPr lang="en-GB" sz="2400" b="1" strike="noStrike" spc="-1">
                <a:solidFill>
                  <a:srgbClr val="333399"/>
                </a:solidFill>
                <a:uFill>
                  <a:solidFill>
                    <a:srgbClr val="FFFFFF"/>
                  </a:solidFill>
                </a:uFill>
                <a:latin typeface="Arial"/>
              </a:rPr>
              <a:t>NOT</a:t>
            </a:r>
            <a:r>
              <a:rPr lang="en-GB" sz="2400" b="0" strike="noStrike" spc="-1">
                <a:solidFill>
                  <a:srgbClr val="333399"/>
                </a:solidFill>
                <a:uFill>
                  <a:solidFill>
                    <a:srgbClr val="FFFFFF"/>
                  </a:solidFill>
                </a:uFill>
                <a:latin typeface="Arial"/>
              </a:rPr>
              <a:t> a PDB !</a:t>
            </a:r>
            <a:endParaRPr lang="en-GB" sz="1800" b="0" strike="noStrike" spc="-1">
              <a:solidFill>
                <a:srgbClr val="000000"/>
              </a:solidFill>
              <a:uFill>
                <a:solidFill>
                  <a:srgbClr val="FFFFFF"/>
                </a:solidFill>
              </a:uFill>
              <a:latin typeface="Arial"/>
            </a:endParaRPr>
          </a:p>
        </p:txBody>
      </p:sp>
      <p:sp>
        <p:nvSpPr>
          <p:cNvPr id="100" name="CustomShape 3"/>
          <p:cNvSpPr/>
          <p:nvPr/>
        </p:nvSpPr>
        <p:spPr>
          <a:xfrm>
            <a:off x="900000" y="18900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What is a personal data breach ?</a:t>
            </a:r>
            <a:endParaRPr lang="en-GB" sz="1800" b="0" strike="noStrike" spc="-1">
              <a:solidFill>
                <a:srgbClr val="000000"/>
              </a:solidFill>
              <a:uFill>
                <a:solidFill>
                  <a:srgbClr val="FFFFFF"/>
                </a:solidFill>
              </a:uFill>
              <a:latin typeface="Arial"/>
            </a:endParaRPr>
          </a:p>
        </p:txBody>
      </p:sp>
      <p:pic>
        <p:nvPicPr>
          <p:cNvPr id="101" name="Picture 1"/>
          <p:cNvPicPr/>
          <p:nvPr/>
        </p:nvPicPr>
        <p:blipFill>
          <a:blip r:embed="rId4"/>
          <a:stretch/>
        </p:blipFill>
        <p:spPr>
          <a:xfrm>
            <a:off x="8015400" y="281160"/>
            <a:ext cx="983880" cy="11109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395280" y="6165720"/>
            <a:ext cx="2133360" cy="475920"/>
          </a:xfrm>
          <a:prstGeom prst="rect">
            <a:avLst/>
          </a:prstGeom>
          <a:noFill/>
          <a:ln>
            <a:noFill/>
          </a:ln>
        </p:spPr>
        <p:txBody>
          <a:bodyPr/>
          <a:lstStyle/>
          <a:p>
            <a:pPr>
              <a:lnSpc>
                <a:spcPct val="100000"/>
              </a:lnSpc>
            </a:pPr>
            <a:fld id="{12119D14-E839-4B2B-8990-8F9013FC8E3E}" type="slidenum">
              <a:rPr lang="en-GB" sz="1400" b="0" strike="noStrike" spc="-1">
                <a:solidFill>
                  <a:srgbClr val="333399"/>
                </a:solidFill>
                <a:uFill>
                  <a:solidFill>
                    <a:srgbClr val="FFFFFF"/>
                  </a:solidFill>
                </a:uFill>
                <a:latin typeface="Arial"/>
              </a:rPr>
              <a:t>6</a:t>
            </a:fld>
            <a:endParaRPr lang="en-GB" sz="1400" b="0" strike="noStrike" spc="-1">
              <a:solidFill>
                <a:srgbClr val="000000"/>
              </a:solidFill>
              <a:uFill>
                <a:solidFill>
                  <a:srgbClr val="FFFFFF"/>
                </a:solidFill>
              </a:uFill>
              <a:latin typeface="Times New Roman"/>
            </a:endParaRPr>
          </a:p>
        </p:txBody>
      </p:sp>
      <p:pic>
        <p:nvPicPr>
          <p:cNvPr id="111" name="Picture 2"/>
          <p:cNvPicPr/>
          <p:nvPr/>
        </p:nvPicPr>
        <p:blipFill>
          <a:blip r:embed="rId3"/>
          <a:stretch/>
        </p:blipFill>
        <p:spPr>
          <a:xfrm>
            <a:off x="7812000" y="5707080"/>
            <a:ext cx="1186920" cy="890280"/>
          </a:xfrm>
          <a:prstGeom prst="rect">
            <a:avLst/>
          </a:prstGeom>
          <a:ln>
            <a:noFill/>
          </a:ln>
        </p:spPr>
      </p:pic>
      <p:sp>
        <p:nvSpPr>
          <p:cNvPr id="112" name="CustomShape 2"/>
          <p:cNvSpPr/>
          <p:nvPr/>
        </p:nvSpPr>
        <p:spPr>
          <a:xfrm>
            <a:off x="395280" y="132876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24000" indent="-342720">
              <a:lnSpc>
                <a:spcPct val="100000"/>
              </a:lnSpc>
              <a:buClr>
                <a:srgbClr val="333399"/>
              </a:buClr>
              <a:buFont typeface="Arial"/>
              <a:buChar char="•"/>
            </a:pPr>
            <a:r>
              <a:rPr lang="en-GB" sz="2800" b="0" strike="noStrike" spc="-1">
                <a:solidFill>
                  <a:srgbClr val="333399"/>
                </a:solidFill>
                <a:uFill>
                  <a:solidFill>
                    <a:srgbClr val="FFFFFF"/>
                  </a:solidFill>
                </a:uFill>
                <a:latin typeface="Arial"/>
              </a:rPr>
              <a:t>Overall information security management</a:t>
            </a: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a:p>
            <a:pPr marL="324000" indent="-342720">
              <a:lnSpc>
                <a:spcPct val="100000"/>
              </a:lnSpc>
              <a:buClr>
                <a:srgbClr val="333399"/>
              </a:buClr>
              <a:buFont typeface="Arial"/>
              <a:buChar char="•"/>
            </a:pPr>
            <a:r>
              <a:rPr lang="en-GB" sz="2800" b="0" strike="noStrike" spc="-1">
                <a:solidFill>
                  <a:srgbClr val="333399"/>
                </a:solidFill>
                <a:uFill>
                  <a:solidFill>
                    <a:srgbClr val="FFFFFF"/>
                  </a:solidFill>
                </a:uFill>
                <a:latin typeface="Arial"/>
              </a:rPr>
              <a:t>Security incident management procedure</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Usually all types of information in scope</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If personal data are affected, it is part of the technical and organisational measures of Art. 33 and of the obligation of data protection by design and by default. </a:t>
            </a:r>
            <a:endParaRPr lang="en-GB" sz="1800" b="0" strike="noStrike" spc="-1">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400" b="0" strike="noStrike" spc="-1">
                <a:solidFill>
                  <a:srgbClr val="333399"/>
                </a:solidFill>
                <a:uFill>
                  <a:solidFill>
                    <a:srgbClr val="FFFFFF"/>
                  </a:solidFill>
                </a:uFill>
                <a:latin typeface="Arial"/>
              </a:rPr>
              <a:t>Need to integrate/plug-in specific data protection requirements into the incident management procedure</a:t>
            </a:r>
            <a:endParaRPr lang="en-GB" sz="1800" b="0" strike="noStrike" spc="-1">
              <a:solidFill>
                <a:srgbClr val="000000"/>
              </a:solidFill>
              <a:uFill>
                <a:solidFill>
                  <a:srgbClr val="FFFFFF"/>
                </a:solidFill>
              </a:uFill>
              <a:latin typeface="Arial"/>
            </a:endParaRPr>
          </a:p>
          <a:p>
            <a:pPr marL="38160">
              <a:lnSpc>
                <a:spcPct val="100000"/>
              </a:lnSpc>
            </a:pPr>
            <a:endParaRPr lang="en-GB" sz="1800" b="0" strike="noStrike" spc="-1">
              <a:solidFill>
                <a:srgbClr val="000000"/>
              </a:solidFill>
              <a:uFill>
                <a:solidFill>
                  <a:srgbClr val="FFFFFF"/>
                </a:solidFill>
              </a:uFill>
              <a:latin typeface="Arial"/>
            </a:endParaRPr>
          </a:p>
          <a:p>
            <a:pPr>
              <a:lnSpc>
                <a:spcPct val="100000"/>
              </a:lnSpc>
            </a:pPr>
            <a:endParaRPr lang="en-GB" sz="1800" b="0" strike="noStrike" spc="-1">
              <a:solidFill>
                <a:srgbClr val="000000"/>
              </a:solidFill>
              <a:uFill>
                <a:solidFill>
                  <a:srgbClr val="FFFFFF"/>
                </a:solidFill>
              </a:uFill>
              <a:latin typeface="Arial"/>
            </a:endParaRPr>
          </a:p>
        </p:txBody>
      </p:sp>
      <p:sp>
        <p:nvSpPr>
          <p:cNvPr id="113"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Security</a:t>
            </a:r>
            <a:endParaRPr lang="en-GB"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4294967295"/>
          </p:nvPr>
        </p:nvSpPr>
        <p:spPr>
          <a:xfrm>
            <a:off x="395288" y="6165850"/>
            <a:ext cx="2133600" cy="476250"/>
          </a:xfrm>
          <a:prstGeom prst="rect">
            <a:avLst/>
          </a:prstGeom>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6213B4ED-13F3-4D4B-902A-475E12A815EA}" type="slidenum">
              <a:rPr lang="en-GB" altLang="en-US" sz="1400" smtClean="0">
                <a:solidFill>
                  <a:schemeClr val="accent2"/>
                </a:solidFill>
              </a:rPr>
              <a:pPr/>
              <a:t>7</a:t>
            </a:fld>
            <a:endParaRPr lang="en-GB" altLang="en-US" sz="1400" smtClean="0">
              <a:solidFill>
                <a:schemeClr val="accent2"/>
              </a:solidFill>
            </a:endParaRPr>
          </a:p>
        </p:txBody>
      </p:sp>
      <p:pic>
        <p:nvPicPr>
          <p:cNvPr id="1843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5707063"/>
            <a:ext cx="1187450"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3"/>
          <p:cNvSpPr txBox="1">
            <a:spLocks noChangeArrowheads="1"/>
          </p:cNvSpPr>
          <p:nvPr/>
        </p:nvSpPr>
        <p:spPr bwMode="auto">
          <a:xfrm>
            <a:off x="374650" y="1089025"/>
            <a:ext cx="8353425" cy="467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23850" indent="-3429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chemeClr val="tx1"/>
                </a:solidFill>
                <a:latin typeface="Arial" panose="020B0604020202020204" pitchFamily="34" charset="0"/>
                <a:cs typeface="Arial" panose="020B0604020202020204" pitchFamily="34" charset="0"/>
              </a:defRPr>
            </a:lvl1pPr>
            <a:lvl2pPr marL="742950" indent="-28575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chemeClr val="tx1"/>
                </a:solidFill>
                <a:latin typeface="Arial" panose="020B0604020202020204" pitchFamily="34" charset="0"/>
                <a:cs typeface="Arial" panose="020B0604020202020204" pitchFamily="34" charset="0"/>
              </a:defRPr>
            </a:lvl2pPr>
            <a:lvl3pPr marL="896938" indent="-3429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chemeClr val="tx1"/>
                </a:solidFill>
                <a:latin typeface="Arial" panose="020B0604020202020204" pitchFamily="34" charset="0"/>
                <a:cs typeface="Arial" panose="020B0604020202020204" pitchFamily="34" charset="0"/>
              </a:defRPr>
            </a:lvl3pPr>
            <a:lvl4pPr marL="1600200" indent="-2286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chemeClr val="tx1"/>
                </a:solidFill>
                <a:latin typeface="Arial" panose="020B0604020202020204" pitchFamily="34" charset="0"/>
                <a:cs typeface="Arial" panose="020B0604020202020204" pitchFamily="34" charset="0"/>
              </a:defRPr>
            </a:lvl4pPr>
            <a:lvl5pPr marL="2057400" indent="-2286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sz="2000">
                <a:solidFill>
                  <a:schemeClr val="tx1"/>
                </a:solidFill>
                <a:latin typeface="Arial" panose="020B0604020202020204" pitchFamily="34" charset="0"/>
                <a:cs typeface="Arial" panose="020B0604020202020204" pitchFamily="34" charset="0"/>
              </a:defRPr>
            </a:lvl9pPr>
          </a:lstStyle>
          <a:p>
            <a:pPr marL="38100" indent="0" eaLnBrk="1" hangingPunct="1">
              <a:spcBef>
                <a:spcPts val="600"/>
              </a:spcBef>
              <a:defRPr/>
            </a:pPr>
            <a:endParaRPr lang="en-GB" altLang="en-US" sz="2400" dirty="0" smtClean="0">
              <a:solidFill>
                <a:srgbClr val="333399"/>
              </a:solidFill>
            </a:endParaRPr>
          </a:p>
          <a:p>
            <a:pPr eaLnBrk="1" hangingPunct="1">
              <a:spcBef>
                <a:spcPts val="600"/>
              </a:spcBef>
              <a:buFont typeface="Arial" panose="020B0604020202020204" pitchFamily="34" charset="0"/>
              <a:buChar char="•"/>
              <a:defRPr/>
            </a:pPr>
            <a:endParaRPr lang="en-GB" altLang="en-US" sz="2800" dirty="0" smtClean="0">
              <a:solidFill>
                <a:srgbClr val="333399"/>
              </a:solidFill>
            </a:endParaRPr>
          </a:p>
        </p:txBody>
      </p:sp>
      <p:sp>
        <p:nvSpPr>
          <p:cNvPr id="18437" name="Text Box 5"/>
          <p:cNvSpPr txBox="1">
            <a:spLocks noChangeArrowheads="1"/>
          </p:cNvSpPr>
          <p:nvPr/>
        </p:nvSpPr>
        <p:spPr bwMode="auto">
          <a:xfrm>
            <a:off x="755650" y="279400"/>
            <a:ext cx="712787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a:solidFill>
                  <a:srgbClr val="333399"/>
                </a:solidFill>
              </a:rPr>
              <a:t>Incident management procedure</a:t>
            </a:r>
          </a:p>
        </p:txBody>
      </p:sp>
      <p:graphicFrame>
        <p:nvGraphicFramePr>
          <p:cNvPr id="3" name="Diagram 2"/>
          <p:cNvGraphicFramePr/>
          <p:nvPr/>
        </p:nvGraphicFramePr>
        <p:xfrm>
          <a:off x="1271513" y="1202845"/>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8439" name="Picture 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227763" y="1416050"/>
            <a:ext cx="763587"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0" name="TextBox 4"/>
          <p:cNvSpPr txBox="1">
            <a:spLocks noChangeArrowheads="1"/>
          </p:cNvSpPr>
          <p:nvPr/>
        </p:nvSpPr>
        <p:spPr bwMode="auto">
          <a:xfrm>
            <a:off x="755650" y="5589588"/>
            <a:ext cx="6553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r>
              <a:rPr lang="en-GB" altLang="en-US" u="sng">
                <a:solidFill>
                  <a:srgbClr val="7030A0"/>
                </a:solidFill>
              </a:rPr>
              <a:t>Always focus and priority on the protection of data subjects !</a:t>
            </a:r>
          </a:p>
        </p:txBody>
      </p:sp>
      <p:sp>
        <p:nvSpPr>
          <p:cNvPr id="6" name="Left-Right Arrow 5"/>
          <p:cNvSpPr/>
          <p:nvPr/>
        </p:nvSpPr>
        <p:spPr>
          <a:xfrm>
            <a:off x="3671888" y="4221163"/>
            <a:ext cx="720725"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3699034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Shape 1"/>
          <p:cNvSpPr txBox="1"/>
          <p:nvPr/>
        </p:nvSpPr>
        <p:spPr>
          <a:xfrm>
            <a:off x="395280" y="6165720"/>
            <a:ext cx="2133360" cy="475920"/>
          </a:xfrm>
          <a:prstGeom prst="rect">
            <a:avLst/>
          </a:prstGeom>
          <a:noFill/>
          <a:ln>
            <a:noFill/>
          </a:ln>
        </p:spPr>
        <p:txBody>
          <a:bodyPr/>
          <a:lstStyle/>
          <a:p>
            <a:pPr>
              <a:lnSpc>
                <a:spcPct val="100000"/>
              </a:lnSpc>
            </a:pPr>
            <a:fld id="{539AEE82-5ADA-43A0-ADD8-0EB789E65876}" type="slidenum">
              <a:rPr lang="en-GB" sz="1400" b="0" strike="noStrike" spc="-1">
                <a:solidFill>
                  <a:srgbClr val="333399"/>
                </a:solidFill>
                <a:uFill>
                  <a:solidFill>
                    <a:srgbClr val="FFFFFF"/>
                  </a:solidFill>
                </a:uFill>
                <a:latin typeface="Arial"/>
              </a:rPr>
              <a:t>8</a:t>
            </a:fld>
            <a:endParaRPr lang="en-GB" sz="1400" b="0" strike="noStrike" spc="-1">
              <a:solidFill>
                <a:srgbClr val="000000"/>
              </a:solidFill>
              <a:uFill>
                <a:solidFill>
                  <a:srgbClr val="FFFFFF"/>
                </a:solidFill>
              </a:uFill>
              <a:latin typeface="Times New Roman"/>
            </a:endParaRPr>
          </a:p>
        </p:txBody>
      </p:sp>
      <p:pic>
        <p:nvPicPr>
          <p:cNvPr id="106" name="Picture 2"/>
          <p:cNvPicPr/>
          <p:nvPr/>
        </p:nvPicPr>
        <p:blipFill>
          <a:blip r:embed="rId3"/>
          <a:stretch/>
        </p:blipFill>
        <p:spPr>
          <a:xfrm>
            <a:off x="7812000" y="5707080"/>
            <a:ext cx="1186920" cy="890280"/>
          </a:xfrm>
          <a:prstGeom prst="rect">
            <a:avLst/>
          </a:prstGeom>
          <a:ln>
            <a:noFill/>
          </a:ln>
        </p:spPr>
      </p:pic>
      <p:sp>
        <p:nvSpPr>
          <p:cNvPr id="107" name="CustomShape 2"/>
          <p:cNvSpPr/>
          <p:nvPr/>
        </p:nvSpPr>
        <p:spPr>
          <a:xfrm>
            <a:off x="395280" y="1328760"/>
            <a:ext cx="8353080" cy="46796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24000" indent="-342720">
              <a:lnSpc>
                <a:spcPct val="100000"/>
              </a:lnSpc>
              <a:buClr>
                <a:srgbClr val="333399"/>
              </a:buClr>
              <a:buFont typeface="Arial"/>
              <a:buChar char="•"/>
            </a:pPr>
            <a:r>
              <a:rPr lang="en-GB" sz="2800" b="0" strike="noStrike" spc="-1" dirty="0">
                <a:solidFill>
                  <a:srgbClr val="333399"/>
                </a:solidFill>
                <a:uFill>
                  <a:solidFill>
                    <a:srgbClr val="FFFFFF"/>
                  </a:solidFill>
                </a:uFill>
                <a:latin typeface="Arial"/>
              </a:rPr>
              <a:t>EUI to inform their DPO</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800" b="0" strike="noStrike" spc="-1" dirty="0">
                <a:solidFill>
                  <a:srgbClr val="333399"/>
                </a:solidFill>
                <a:uFill>
                  <a:solidFill>
                    <a:srgbClr val="FFFFFF"/>
                  </a:solidFill>
                </a:uFill>
                <a:latin typeface="Arial"/>
              </a:rPr>
              <a:t>... in any case liaise with your Security Officer on a permanent basis</a:t>
            </a:r>
            <a:endParaRPr lang="en-GB" sz="1800" b="0" strike="noStrike" spc="-1" dirty="0">
              <a:solidFill>
                <a:srgbClr val="000000"/>
              </a:solidFill>
              <a:uFill>
                <a:solidFill>
                  <a:srgbClr val="FFFFFF"/>
                </a:solidFill>
              </a:uFill>
              <a:latin typeface="Arial"/>
            </a:endParaRPr>
          </a:p>
          <a:p>
            <a:pPr marL="361800" indent="-361440">
              <a:lnSpc>
                <a:spcPct val="100000"/>
              </a:lnSpc>
              <a:buClr>
                <a:srgbClr val="333399"/>
              </a:buClr>
              <a:buFont typeface="Arial"/>
              <a:buChar char="•"/>
            </a:pPr>
            <a:r>
              <a:rPr lang="en-GB" sz="2800" b="0" strike="noStrike" spc="-1" dirty="0">
                <a:solidFill>
                  <a:srgbClr val="333399"/>
                </a:solidFill>
                <a:uFill>
                  <a:solidFill>
                    <a:srgbClr val="FFFFFF"/>
                  </a:solidFill>
                </a:uFill>
                <a:latin typeface="Arial"/>
              </a:rPr>
              <a:t>EUI to document personal data breach: </a:t>
            </a:r>
            <a:endParaRPr lang="en-GB" sz="1800" b="0" strike="noStrike" spc="-1" dirty="0">
              <a:solidFill>
                <a:srgbClr val="000000"/>
              </a:solidFill>
              <a:uFill>
                <a:solidFill>
                  <a:srgbClr val="FFFFFF"/>
                </a:solidFill>
              </a:uFill>
              <a:latin typeface="Arial"/>
            </a:endParaRPr>
          </a:p>
          <a:p>
            <a:pPr marL="361800">
              <a:lnSpc>
                <a:spcPct val="100000"/>
              </a:lnSpc>
            </a:pPr>
            <a:r>
              <a:rPr lang="en-GB" sz="2800" b="0" strike="noStrike" spc="-1" dirty="0">
                <a:solidFill>
                  <a:srgbClr val="333399"/>
                </a:solidFill>
                <a:uFill>
                  <a:solidFill>
                    <a:srgbClr val="FFFFFF"/>
                  </a:solidFill>
                </a:uFill>
                <a:latin typeface="Arial"/>
              </a:rPr>
              <a:t>facts, effects, remedial and notification actions, including rationale for decisions and relevant evidence</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800" b="0" strike="noStrike" spc="-1" dirty="0">
                <a:solidFill>
                  <a:srgbClr val="333399"/>
                </a:solidFill>
                <a:uFill>
                  <a:solidFill>
                    <a:srgbClr val="FFFFFF"/>
                  </a:solidFill>
                </a:uFill>
                <a:latin typeface="Arial"/>
              </a:rPr>
              <a:t>for future references.... </a:t>
            </a:r>
            <a:endParaRPr lang="en-GB" sz="1800" b="0" strike="noStrike" spc="-1" dirty="0">
              <a:solidFill>
                <a:srgbClr val="000000"/>
              </a:solidFill>
              <a:uFill>
                <a:solidFill>
                  <a:srgbClr val="FFFFFF"/>
                </a:solidFill>
              </a:uFill>
              <a:latin typeface="Arial"/>
            </a:endParaRPr>
          </a:p>
          <a:p>
            <a:pPr marL="914400" lvl="1" indent="-456840">
              <a:lnSpc>
                <a:spcPct val="100000"/>
              </a:lnSpc>
              <a:buClr>
                <a:srgbClr val="333399"/>
              </a:buClr>
              <a:buFont typeface="Wingdings" charset="2"/>
              <a:buChar char=""/>
            </a:pPr>
            <a:r>
              <a:rPr lang="en-GB" sz="2800" b="0" strike="noStrike" spc="-1" dirty="0">
                <a:solidFill>
                  <a:srgbClr val="333399"/>
                </a:solidFill>
                <a:uFill>
                  <a:solidFill>
                    <a:srgbClr val="FFFFFF"/>
                  </a:solidFill>
                </a:uFill>
                <a:latin typeface="Arial"/>
              </a:rPr>
              <a:t>for EDPS to verify compliance</a:t>
            </a:r>
            <a:endParaRPr lang="en-GB" sz="1800" b="0" strike="noStrike" spc="-1" dirty="0">
              <a:solidFill>
                <a:srgbClr val="000000"/>
              </a:solidFill>
              <a:uFill>
                <a:solidFill>
                  <a:srgbClr val="FFFFFF"/>
                </a:solidFill>
              </a:uFill>
              <a:latin typeface="Arial"/>
            </a:endParaRPr>
          </a:p>
          <a:p>
            <a:pPr marL="495360" indent="-456840">
              <a:lnSpc>
                <a:spcPct val="100000"/>
              </a:lnSpc>
              <a:buClr>
                <a:srgbClr val="333399"/>
              </a:buClr>
              <a:buFont typeface="Arial"/>
              <a:buChar char="•"/>
            </a:pPr>
            <a:r>
              <a:rPr lang="en-GB" sz="2800" b="0" strike="noStrike" spc="-1" dirty="0">
                <a:solidFill>
                  <a:srgbClr val="333399"/>
                </a:solidFill>
                <a:uFill>
                  <a:solidFill>
                    <a:srgbClr val="FFFFFF"/>
                  </a:solidFill>
                </a:uFill>
                <a:latin typeface="Arial"/>
              </a:rPr>
              <a:t>Processor to assist the controller</a:t>
            </a: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a:p>
            <a:pPr>
              <a:lnSpc>
                <a:spcPct val="100000"/>
              </a:lnSpc>
            </a:pPr>
            <a:endParaRPr lang="en-GB" sz="1800" b="0" strike="noStrike" spc="-1" dirty="0">
              <a:solidFill>
                <a:srgbClr val="000000"/>
              </a:solidFill>
              <a:uFill>
                <a:solidFill>
                  <a:srgbClr val="FFFFFF"/>
                </a:solidFill>
              </a:uFill>
              <a:latin typeface="Arial"/>
            </a:endParaRPr>
          </a:p>
        </p:txBody>
      </p:sp>
      <p:sp>
        <p:nvSpPr>
          <p:cNvPr id="108" name="CustomShape 3"/>
          <p:cNvSpPr/>
          <p:nvPr/>
        </p:nvSpPr>
        <p:spPr>
          <a:xfrm>
            <a:off x="755640" y="279360"/>
            <a:ext cx="7127640" cy="647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en-GB" sz="3600" b="0" strike="noStrike" spc="-1">
                <a:solidFill>
                  <a:srgbClr val="333399"/>
                </a:solidFill>
                <a:uFill>
                  <a:solidFill>
                    <a:srgbClr val="FFFFFF"/>
                  </a:solidFill>
                </a:uFill>
                <a:latin typeface="Arial"/>
              </a:rPr>
              <a:t>Accountability</a:t>
            </a:r>
            <a:endParaRPr lang="en-GB" sz="1800" b="0" strike="noStrike" spc="-1">
              <a:solidFill>
                <a:srgbClr val="000000"/>
              </a:solidFill>
              <a:uFill>
                <a:solidFill>
                  <a:srgbClr val="FFFFFF"/>
                </a:solidFill>
              </a:uFill>
              <a:latin typeface="Arial"/>
            </a:endParaRPr>
          </a:p>
        </p:txBody>
      </p:sp>
      <p:pic>
        <p:nvPicPr>
          <p:cNvPr id="109" name="Picture 1"/>
          <p:cNvPicPr/>
          <p:nvPr/>
        </p:nvPicPr>
        <p:blipFill>
          <a:blip r:embed="rId4"/>
          <a:stretch/>
        </p:blipFill>
        <p:spPr>
          <a:xfrm>
            <a:off x="7445520" y="2389860"/>
            <a:ext cx="1574280" cy="752040"/>
          </a:xfrm>
          <a:prstGeom prst="rect">
            <a:avLst/>
          </a:prstGeom>
          <a:ln>
            <a:noFill/>
          </a:ln>
        </p:spPr>
      </p:pic>
    </p:spTree>
    <p:extLst>
      <p:ext uri="{BB962C8B-B14F-4D97-AF65-F5344CB8AC3E}">
        <p14:creationId xmlns:p14="http://schemas.microsoft.com/office/powerpoint/2010/main" val="393118900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4294967295"/>
          </p:nvPr>
        </p:nvSpPr>
        <p:spPr>
          <a:xfrm>
            <a:off x="395288" y="6165850"/>
            <a:ext cx="2133600" cy="476250"/>
          </a:xfrm>
          <a:prstGeom prst="rect">
            <a:avLst/>
          </a:prstGeom>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F8472EF4-EBB2-48B9-970F-3CB93BDD2130}" type="slidenum">
              <a:rPr lang="en-GB" altLang="en-US" sz="1400" smtClean="0">
                <a:solidFill>
                  <a:srgbClr val="333399"/>
                </a:solidFill>
              </a:rPr>
              <a:pPr/>
              <a:t>9</a:t>
            </a:fld>
            <a:endParaRPr lang="en-GB" altLang="en-US" sz="1400" smtClean="0">
              <a:solidFill>
                <a:srgbClr val="333399"/>
              </a:solidFill>
            </a:endParaRPr>
          </a:p>
        </p:txBody>
      </p:sp>
      <p:pic>
        <p:nvPicPr>
          <p:cNvPr id="1229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5707063"/>
            <a:ext cx="1187450"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Box 5"/>
          <p:cNvSpPr txBox="1">
            <a:spLocks noChangeArrowheads="1"/>
          </p:cNvSpPr>
          <p:nvPr/>
        </p:nvSpPr>
        <p:spPr bwMode="auto">
          <a:xfrm>
            <a:off x="755650" y="273050"/>
            <a:ext cx="7848600"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en-GB" altLang="en-US" sz="3600">
                <a:solidFill>
                  <a:srgbClr val="333399"/>
                </a:solidFill>
              </a:rPr>
              <a:t>Step by step duty perspective for controllers</a:t>
            </a:r>
          </a:p>
        </p:txBody>
      </p:sp>
      <p:graphicFrame>
        <p:nvGraphicFramePr>
          <p:cNvPr id="2" name="Diagram 1"/>
          <p:cNvGraphicFramePr/>
          <p:nvPr/>
        </p:nvGraphicFramePr>
        <p:xfrm>
          <a:off x="2309812" y="1449958"/>
          <a:ext cx="6150620" cy="41922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Diagram 2"/>
          <p:cNvGraphicFramePr/>
          <p:nvPr/>
        </p:nvGraphicFramePr>
        <p:xfrm>
          <a:off x="389132" y="1449958"/>
          <a:ext cx="6576392" cy="419224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881272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DPS Template Powerpoint presentation (2)">
  <a:themeElements>
    <a:clrScheme name="EDPS Template Powerpoint presentation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DPS Template Powerpoint presentation (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PS Template Powerpoint presentation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DPS Template Powerpoint presentation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DPS Template Powerpoint presentation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DPS Template Powerpoint presentation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DPS Template Powerpoint presentation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DPS Template Powerpoint presentation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DPS Template Powerpoint presentation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DPS Template Powerpoint presentation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DPS Template Powerpoint presentation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DPS Template Powerpoint presentation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DPS Template Powerpoint presentation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DPS Template Powerpoint presentation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no' ?><Relationships xmlns="http://schemas.openxmlformats.org/package/2006/relationships"><Relationship Id="rId1" Type="http://schemas.openxmlformats.org/officeDocument/2006/relationships/customXmlProps" Target="itemProps1.xml" /></Relationships>
</file>

<file path=customXml/item1.xml><?xml version="1.0" encoding="utf-8"?>
<f:fields xmlns:f="http://schemas.fabasoft.com/folio/2007/fields">
  <f:record>
    <f:field ref="objname" par="" text="EDPS-DPOs meeting 13 Oct 2017 - Personal data breaches" edit="true"/>
    <f:field ref="objsubject" par="" text="" edit="true"/>
    <f:field ref="objcreatedby" par="" text="Attoresi, Massimo"/>
    <f:field ref="objcreatedat" par="" date="2017-10-20T12:01:11" text="Oct 20, 2017 12:01:11 PM"/>
    <f:field ref="objchangedby" par="" text="Attoresi, Massimo"/>
    <f:field ref="objmodifiedat" par="" date="2017-10-20T12:00:32" text="Oct 20, 2017 12:00:32 PM"/>
    <f:field ref="doc_FSCFOLIO_1_1001_FieldDocumentNumber" par="" text=""/>
    <f:field ref="doc_FSCFOLIO_1_1001_FieldSubject" par="" text="" edit="true"/>
    <f:field ref="FSCFOLIO_1_1001_FieldCurrentUser" par="" text="Xanthi Kapsosideri"/>
    <f:field ref="casefile_EDPSOM_103_3700_FieldCaseNumber" par="" text="2017-0548"/>
    <f:field ref="casefile_EDPSOM_103_3700_FieldTitle" par="" text="DPO/EDPS meeting- London 13 October"/>
    <f:field ref="casefile_EDPSOM_103_3700_FieldClass" par="" text="03.04.02 DPO meetings"/>
    <f:field ref="casefile_EDPSOM_103_3700_FieldInitiator" par="" text="Spina Alessandro"/>
    <f:field ref="casefile_EDPSOM_103_3700_FieldInterinstitutional" par="" text=""/>
    <f:field ref="EDPSOM_103_3700_FieldSensitivity" par="" text="Normal"/>
    <f:field ref="EDPSOM_103_3700_FieldExternalRef" par="" text="" edit="true"/>
    <f:field ref="EDPSOM_103_3700_FieldDescription" par="" text="" edit="true"/>
  </f:record>
  <f:display par="" text="Case file">
    <f:field ref="casefile_EDPSOM_103_3700_FieldCaseNumber" text="Case number"/>
    <f:field ref="casefile_EDPSOM_103_3700_FieldClass" text="Class"/>
    <f:field ref="casefile_EDPSOM_103_3700_FieldInitiator" text="Initiator"/>
    <f:field ref="casefile_EDPSOM_103_3700_FieldInterinstitutional" text="Interinstitutional number"/>
    <f:field ref="casefile_EDPSOM_103_3700_FieldTitle" text="Title"/>
  </f:display>
  <f:display par="" text="General">
    <f:field ref="objcreatedby" text="Created by"/>
    <f:field ref="objcreatedat" text="Created on/at"/>
    <f:field ref="FSCFOLIO_1_1001_FieldCurrentUser" text="Current User"/>
    <f:field ref="EDPSOM_103_3700_FieldDescription" text="Description"/>
    <f:field ref="objchangedby" text="Last Change by"/>
    <f:field ref="objmodifiedat" text="Last Change on/at"/>
    <f:field ref="objname" text="Name"/>
    <f:field ref="EDPSOM_103_3700_FieldExternalRef" text="Sender's reference"/>
    <f:field ref="EDPSOM_103_3700_FieldSensitivity" text="Sensitivity"/>
    <f:field ref="objsubject" text="Subject"/>
  </f:display>
  <f:display par="" text="Mail Merge">
    <f:field ref="doc_FSCFOLIO_1_1001_FieldDocumentNumber" text="Document Number"/>
    <f:field ref="doc_FSCFOLIO_1_1001_FieldSubject" text="Subject"/>
  </f:display>
</f:fields>
</file>

<file path=customXml/itemProps1.xml><?xml version="1.0" encoding="utf-8"?>
<ds:datastoreItem xmlns:ds="http://schemas.openxmlformats.org/officeDocument/2006/customXml" ds:itemID="{4E8A9591-F074-446B-902F-511FF79C122F}">
  <ds:schemaRefs>
    <ds:schemaRef ds:uri="http://schemas.fabasoft.com/folio/2007/fields"/>
  </ds:schemaRefs>
</ds:datastoreItem>
</file>

<file path=docProps/app.xml><?xml version="1.0" encoding="utf-8"?>
<Properties xmlns="http://schemas.openxmlformats.org/officeDocument/2006/extended-properties" xmlns:vt="http://schemas.openxmlformats.org/officeDocument/2006/docPropsVTypes">
  <Template>EDPS Template Powerpoint presentation (2)</Template>
  <TotalTime>36</TotalTime>
  <Words>2178</Words>
  <Application>Microsoft Office PowerPoint</Application>
  <PresentationFormat>On-screen Show (4:3)</PresentationFormat>
  <Paragraphs>316</Paragraphs>
  <Slides>22</Slides>
  <Notes>21</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Office Theme</vt:lpstr>
      <vt:lpstr>Office Theme</vt:lpstr>
      <vt:lpstr>EDPS Template Powerpoint presentation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KLABUNDE Achim</dc:creator>
  <dc:description/>
  <cp:lastModifiedBy>test</cp:lastModifiedBy>
  <cp:revision>14</cp:revision>
  <dcterms:created xsi:type="dcterms:W3CDTF">2017-09-29T09:55:00Z</dcterms:created>
  <dcterms:modified xsi:type="dcterms:W3CDTF">2017-10-13T13:58:30Z</dcterms:modified>
  <dc:language>en-GB</dc:language>
</cp:coreProperties>
</file>

<file path=docProps/custom.xml><?xml version="1.0" encoding="utf-8"?>
<Properties xmlns="http://schemas.openxmlformats.org/officeDocument/2006/custom-properties" xmlns:vt="http://schemas.openxmlformats.org/officeDocument/2006/docPropsVTypes">
  <property name="AppVersion" pid="2" fmtid="{D5CDD505-2E9C-101B-9397-08002B2CF9AE}">
    <vt:lpwstr>15.0000</vt:lpwstr>
  </property>
  <property name="HiddenSlides" pid="3" fmtid="{D5CDD505-2E9C-101B-9397-08002B2CF9AE}">
    <vt:i4>0</vt:i4>
  </property>
  <property name="HyperlinksChanged" pid="4" fmtid="{D5CDD505-2E9C-101B-9397-08002B2CF9AE}">
    <vt:bool>false</vt:bool>
  </property>
  <property name="LinksUpToDate" pid="5" fmtid="{D5CDD505-2E9C-101B-9397-08002B2CF9AE}">
    <vt:bool>false</vt:bool>
  </property>
  <property name="MMClips" pid="6" fmtid="{D5CDD505-2E9C-101B-9397-08002B2CF9AE}">
    <vt:i4>0</vt:i4>
  </property>
  <property name="Notes" pid="7" fmtid="{D5CDD505-2E9C-101B-9397-08002B2CF9AE}">
    <vt:i4>19</vt:i4>
  </property>
  <property name="PresentationFormat" pid="8" fmtid="{D5CDD505-2E9C-101B-9397-08002B2CF9AE}">
    <vt:lpwstr>On-screen Show (4:3)</vt:lpwstr>
  </property>
  <property name="ScaleCrop" pid="9" fmtid="{D5CDD505-2E9C-101B-9397-08002B2CF9AE}">
    <vt:bool>false</vt:bool>
  </property>
  <property name="ShareDoc" pid="10" fmtid="{D5CDD505-2E9C-101B-9397-08002B2CF9AE}">
    <vt:bool>false</vt:bool>
  </property>
  <property name="Slides" pid="11" fmtid="{D5CDD505-2E9C-101B-9397-08002B2CF9AE}">
    <vt:i4>20</vt:i4>
  </property>
  <property name="FSC#COOSYSTEM@1.1:Container" pid="12" fmtid="{D5CDD505-2E9C-101B-9397-08002B2CF9AE}">
    <vt:lpwstr>COO.6515.100.2.305114</vt:lpwstr>
  </property>
  <property name="FSC#FSCFOLIO@1.1001:docpropproject" pid="13" fmtid="{D5CDD505-2E9C-101B-9397-08002B2CF9AE}">
    <vt:lpwstr/>
  </property>
</Properties>
</file>