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2"/>
  </p:sldMasterIdLst>
  <p:notesMasterIdLst>
    <p:notesMasterId r:id="rId17"/>
  </p:notesMasterIdLst>
  <p:handoutMasterIdLst>
    <p:handoutMasterId r:id="rId18"/>
  </p:handoutMasterIdLst>
  <p:sldIdLst>
    <p:sldId id="377" r:id="rId3"/>
    <p:sldId id="378" r:id="rId4"/>
    <p:sldId id="389" r:id="rId5"/>
    <p:sldId id="391" r:id="rId6"/>
    <p:sldId id="380" r:id="rId7"/>
    <p:sldId id="392" r:id="rId8"/>
    <p:sldId id="382" r:id="rId9"/>
    <p:sldId id="381" r:id="rId10"/>
    <p:sldId id="394" r:id="rId11"/>
    <p:sldId id="396" r:id="rId12"/>
    <p:sldId id="395" r:id="rId13"/>
    <p:sldId id="397" r:id="rId14"/>
    <p:sldId id="384" r:id="rId15"/>
    <p:sldId id="297" r:id="rId16"/>
  </p:sldIdLst>
  <p:sldSz cx="9144000" cy="6858000" type="screen4x3"/>
  <p:notesSz cx="68580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54430" autoAdjust="0"/>
  </p:normalViewPr>
  <p:slideViewPr>
    <p:cSldViewPr>
      <p:cViewPr varScale="1">
        <p:scale>
          <a:sx n="59" d="100"/>
          <a:sy n="59" d="100"/>
        </p:scale>
        <p:origin x="303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352FB-7EE8-42D2-AB12-956CE4D53079}" type="doc">
      <dgm:prSet loTypeId="urn:microsoft.com/office/officeart/2005/8/layout/h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D81D96F-8170-405D-8FAC-2417EF13B8A2}">
      <dgm:prSet phldrT="[Text]"/>
      <dgm:spPr/>
      <dgm:t>
        <a:bodyPr/>
        <a:lstStyle/>
        <a:p>
          <a:r>
            <a:rPr lang="en-GB" dirty="0" smtClean="0"/>
            <a:t>Records and Documentation</a:t>
          </a:r>
          <a:endParaRPr lang="en-GB" dirty="0"/>
        </a:p>
      </dgm:t>
    </dgm:pt>
    <dgm:pt modelId="{32F18851-B480-438D-9748-7F5AEF858645}" type="parTrans" cxnId="{F0526EC1-3B0D-438C-9916-CFD26C3771CA}">
      <dgm:prSet/>
      <dgm:spPr/>
      <dgm:t>
        <a:bodyPr/>
        <a:lstStyle/>
        <a:p>
          <a:endParaRPr lang="en-GB"/>
        </a:p>
      </dgm:t>
    </dgm:pt>
    <dgm:pt modelId="{5457190E-A27F-4CCC-BE4D-9CF81FEEC702}" type="sibTrans" cxnId="{F0526EC1-3B0D-438C-9916-CFD26C3771CA}">
      <dgm:prSet/>
      <dgm:spPr>
        <a:ln w="28575">
          <a:solidFill>
            <a:schemeClr val="accent2"/>
          </a:solidFill>
          <a:prstDash val="sysDash"/>
        </a:ln>
      </dgm:spPr>
      <dgm:t>
        <a:bodyPr/>
        <a:lstStyle/>
        <a:p>
          <a:endParaRPr lang="en-GB" dirty="0"/>
        </a:p>
      </dgm:t>
    </dgm:pt>
    <dgm:pt modelId="{1DF48452-EA71-487E-8B86-509C6BA633E3}">
      <dgm:prSet phldrT="[Text]"/>
      <dgm:spPr/>
      <dgm:t>
        <a:bodyPr/>
        <a:lstStyle/>
        <a:p>
          <a:r>
            <a:rPr lang="en-GB" dirty="0" smtClean="0"/>
            <a:t>Description</a:t>
          </a:r>
          <a:endParaRPr lang="en-GB" dirty="0"/>
        </a:p>
      </dgm:t>
    </dgm:pt>
    <dgm:pt modelId="{E7544205-396C-4C01-A4F1-9B1CC2C2FB39}" type="parTrans" cxnId="{FD60DFC5-2404-4F7D-B559-DA434D55E831}">
      <dgm:prSet/>
      <dgm:spPr/>
      <dgm:t>
        <a:bodyPr/>
        <a:lstStyle/>
        <a:p>
          <a:endParaRPr lang="en-GB"/>
        </a:p>
      </dgm:t>
    </dgm:pt>
    <dgm:pt modelId="{B6059A64-A20F-4A90-B0B5-802A1D0523D9}" type="sibTrans" cxnId="{FD60DFC5-2404-4F7D-B559-DA434D55E831}">
      <dgm:prSet/>
      <dgm:spPr/>
      <dgm:t>
        <a:bodyPr/>
        <a:lstStyle/>
        <a:p>
          <a:endParaRPr lang="en-GB"/>
        </a:p>
      </dgm:t>
    </dgm:pt>
    <dgm:pt modelId="{7C1EEAC9-5656-4490-8542-E4784FDA818C}">
      <dgm:prSet phldrT="[Text]"/>
      <dgm:spPr/>
      <dgm:t>
        <a:bodyPr/>
        <a:lstStyle/>
        <a:p>
          <a:r>
            <a:rPr lang="en-GB" dirty="0" smtClean="0"/>
            <a:t>Initial risk assessment</a:t>
          </a:r>
          <a:endParaRPr lang="en-GB" dirty="0"/>
        </a:p>
      </dgm:t>
    </dgm:pt>
    <dgm:pt modelId="{1CABFA1E-D618-4E0D-A205-F820C155D344}" type="parTrans" cxnId="{C1394A86-565F-4CA8-A9E7-E5B1E362589B}">
      <dgm:prSet/>
      <dgm:spPr/>
      <dgm:t>
        <a:bodyPr/>
        <a:lstStyle/>
        <a:p>
          <a:endParaRPr lang="en-GB"/>
        </a:p>
      </dgm:t>
    </dgm:pt>
    <dgm:pt modelId="{1D534380-006B-4A8F-A9FE-5E998A15FF8E}" type="sibTrans" cxnId="{C1394A86-565F-4CA8-A9E7-E5B1E362589B}">
      <dgm:prSet/>
      <dgm:spPr/>
      <dgm:t>
        <a:bodyPr/>
        <a:lstStyle/>
        <a:p>
          <a:endParaRPr lang="en-GB"/>
        </a:p>
      </dgm:t>
    </dgm:pt>
    <dgm:pt modelId="{644CC2BA-CB13-4E1D-B30E-7361D08F31A3}">
      <dgm:prSet phldrT="[Text]"/>
      <dgm:spPr/>
      <dgm:t>
        <a:bodyPr/>
        <a:lstStyle/>
        <a:p>
          <a:r>
            <a:rPr lang="en-GB" dirty="0" smtClean="0"/>
            <a:t>DPIA</a:t>
          </a:r>
          <a:endParaRPr lang="en-GB" dirty="0"/>
        </a:p>
      </dgm:t>
    </dgm:pt>
    <dgm:pt modelId="{E6D0254F-7081-48C1-B6A9-645FD66824C1}" type="parTrans" cxnId="{07D6572A-E0C9-4607-AA0C-5D29997C2EB7}">
      <dgm:prSet/>
      <dgm:spPr/>
      <dgm:t>
        <a:bodyPr/>
        <a:lstStyle/>
        <a:p>
          <a:endParaRPr lang="en-GB"/>
        </a:p>
      </dgm:t>
    </dgm:pt>
    <dgm:pt modelId="{81A9C35F-2CF8-44DE-8C77-4B3E99B39FDF}" type="sibTrans" cxnId="{07D6572A-E0C9-4607-AA0C-5D29997C2EB7}">
      <dgm:prSet/>
      <dgm:spPr>
        <a:ln w="28575">
          <a:solidFill>
            <a:schemeClr val="accent2"/>
          </a:solidFill>
          <a:prstDash val="sysDash"/>
        </a:ln>
      </dgm:spPr>
      <dgm:t>
        <a:bodyPr/>
        <a:lstStyle/>
        <a:p>
          <a:endParaRPr lang="en-GB" dirty="0"/>
        </a:p>
      </dgm:t>
    </dgm:pt>
    <dgm:pt modelId="{A4DBC7E0-A4EE-4EBE-9F85-78B975153C1F}">
      <dgm:prSet phldrT="[Text]"/>
      <dgm:spPr/>
      <dgm:t>
        <a:bodyPr/>
        <a:lstStyle/>
        <a:p>
          <a:r>
            <a:rPr lang="en-GB" dirty="0" smtClean="0"/>
            <a:t>Detailed description</a:t>
          </a:r>
          <a:endParaRPr lang="en-GB" dirty="0"/>
        </a:p>
      </dgm:t>
    </dgm:pt>
    <dgm:pt modelId="{A7F02232-AFA7-47B6-9D2E-D25B05E6B7BE}" type="parTrans" cxnId="{F826704D-19EF-4D19-A402-0E2B5A6EA208}">
      <dgm:prSet/>
      <dgm:spPr/>
      <dgm:t>
        <a:bodyPr/>
        <a:lstStyle/>
        <a:p>
          <a:endParaRPr lang="en-GB"/>
        </a:p>
      </dgm:t>
    </dgm:pt>
    <dgm:pt modelId="{563B804F-FECA-4ACB-BC0A-C78F04AF5F68}" type="sibTrans" cxnId="{F826704D-19EF-4D19-A402-0E2B5A6EA208}">
      <dgm:prSet/>
      <dgm:spPr/>
      <dgm:t>
        <a:bodyPr/>
        <a:lstStyle/>
        <a:p>
          <a:endParaRPr lang="en-GB"/>
        </a:p>
      </dgm:t>
    </dgm:pt>
    <dgm:pt modelId="{E0A9D7C6-67BB-4E24-A1D2-09348BC93901}">
      <dgm:prSet phldrT="[Text]"/>
      <dgm:spPr/>
      <dgm:t>
        <a:bodyPr/>
        <a:lstStyle/>
        <a:p>
          <a:r>
            <a:rPr lang="en-GB" dirty="0" smtClean="0"/>
            <a:t>Prior consultation</a:t>
          </a:r>
          <a:endParaRPr lang="en-GB" dirty="0"/>
        </a:p>
      </dgm:t>
    </dgm:pt>
    <dgm:pt modelId="{1044FB3F-3EEE-47FF-8050-FE3315C48128}" type="parTrans" cxnId="{0D1DF194-2A10-4D1C-8087-C26668C2F90F}">
      <dgm:prSet/>
      <dgm:spPr/>
      <dgm:t>
        <a:bodyPr/>
        <a:lstStyle/>
        <a:p>
          <a:endParaRPr lang="en-GB"/>
        </a:p>
      </dgm:t>
    </dgm:pt>
    <dgm:pt modelId="{28BC9160-7110-48EC-B511-2006D6579075}" type="sibTrans" cxnId="{0D1DF194-2A10-4D1C-8087-C26668C2F90F}">
      <dgm:prSet/>
      <dgm:spPr/>
      <dgm:t>
        <a:bodyPr/>
        <a:lstStyle/>
        <a:p>
          <a:endParaRPr lang="en-GB"/>
        </a:p>
      </dgm:t>
    </dgm:pt>
    <dgm:pt modelId="{45B69737-A8ED-4887-919F-937A40587465}">
      <dgm:prSet phldrT="[Text]"/>
      <dgm:spPr/>
      <dgm:t>
        <a:bodyPr/>
        <a:lstStyle/>
        <a:p>
          <a:r>
            <a:rPr lang="en-GB" dirty="0" smtClean="0"/>
            <a:t>DPIA report</a:t>
          </a:r>
          <a:endParaRPr lang="en-GB" dirty="0"/>
        </a:p>
      </dgm:t>
    </dgm:pt>
    <dgm:pt modelId="{1BBB5F62-7CBE-4DA0-A3F5-7BEF75D1330B}" type="parTrans" cxnId="{4D046A4D-3D07-4E40-9F55-5A7399809E06}">
      <dgm:prSet/>
      <dgm:spPr/>
      <dgm:t>
        <a:bodyPr/>
        <a:lstStyle/>
        <a:p>
          <a:endParaRPr lang="en-GB"/>
        </a:p>
      </dgm:t>
    </dgm:pt>
    <dgm:pt modelId="{74C5AC37-7CF8-4B43-B26B-011777A0E43A}" type="sibTrans" cxnId="{4D046A4D-3D07-4E40-9F55-5A7399809E06}">
      <dgm:prSet/>
      <dgm:spPr/>
      <dgm:t>
        <a:bodyPr/>
        <a:lstStyle/>
        <a:p>
          <a:endParaRPr lang="en-GB"/>
        </a:p>
      </dgm:t>
    </dgm:pt>
    <dgm:pt modelId="{75097331-DF57-4ABC-ACDA-5569116CDE0D}">
      <dgm:prSet phldrT="[Text]"/>
      <dgm:spPr/>
      <dgm:t>
        <a:bodyPr/>
        <a:lstStyle/>
        <a:p>
          <a:r>
            <a:rPr lang="en-GB" dirty="0" smtClean="0"/>
            <a:t>Supporting documentation</a:t>
          </a:r>
          <a:endParaRPr lang="en-GB" dirty="0"/>
        </a:p>
      </dgm:t>
    </dgm:pt>
    <dgm:pt modelId="{D70EA485-589F-4EEE-A143-2EC01861BC2D}" type="parTrans" cxnId="{6282141B-BA28-4E0C-9A35-6B1009243FFB}">
      <dgm:prSet/>
      <dgm:spPr/>
      <dgm:t>
        <a:bodyPr/>
        <a:lstStyle/>
        <a:p>
          <a:endParaRPr lang="en-GB"/>
        </a:p>
      </dgm:t>
    </dgm:pt>
    <dgm:pt modelId="{B95EF5E8-CA5B-4AFF-B7BA-3E9D24CDE941}" type="sibTrans" cxnId="{6282141B-BA28-4E0C-9A35-6B1009243FFB}">
      <dgm:prSet/>
      <dgm:spPr/>
      <dgm:t>
        <a:bodyPr/>
        <a:lstStyle/>
        <a:p>
          <a:endParaRPr lang="en-GB"/>
        </a:p>
      </dgm:t>
    </dgm:pt>
    <dgm:pt modelId="{AD5B63D2-FB24-4C52-BED5-B681683AB4A3}">
      <dgm:prSet phldrT="[Text]"/>
      <dgm:spPr/>
      <dgm:t>
        <a:bodyPr/>
        <a:lstStyle/>
        <a:p>
          <a:r>
            <a:rPr lang="en-GB" dirty="0" smtClean="0"/>
            <a:t>Detailed risk assessment</a:t>
          </a:r>
          <a:endParaRPr lang="en-GB" dirty="0"/>
        </a:p>
      </dgm:t>
    </dgm:pt>
    <dgm:pt modelId="{9A29E637-9EBC-49C8-947F-B020C83A3E7D}" type="parTrans" cxnId="{6CE43FBD-CE39-4C43-85F9-A75AC8B55FEA}">
      <dgm:prSet/>
      <dgm:spPr/>
      <dgm:t>
        <a:bodyPr/>
        <a:lstStyle/>
        <a:p>
          <a:endParaRPr lang="en-GB"/>
        </a:p>
      </dgm:t>
    </dgm:pt>
    <dgm:pt modelId="{5B454F90-2A7C-47CC-A601-00A7F4077E76}" type="sibTrans" cxnId="{6CE43FBD-CE39-4C43-85F9-A75AC8B55FEA}">
      <dgm:prSet/>
      <dgm:spPr/>
      <dgm:t>
        <a:bodyPr/>
        <a:lstStyle/>
        <a:p>
          <a:endParaRPr lang="en-GB"/>
        </a:p>
      </dgm:t>
    </dgm:pt>
    <dgm:pt modelId="{8055F4DA-0B5D-4B47-8650-FD5C542A2C42}">
      <dgm:prSet phldrT="[Text]"/>
      <dgm:spPr/>
      <dgm:t>
        <a:bodyPr/>
        <a:lstStyle/>
        <a:p>
          <a:r>
            <a:rPr lang="en-GB" dirty="0" smtClean="0"/>
            <a:t>Controls chosen</a:t>
          </a:r>
          <a:endParaRPr lang="en-GB" dirty="0"/>
        </a:p>
      </dgm:t>
    </dgm:pt>
    <dgm:pt modelId="{C6F7488A-D122-47F7-8C6C-945D191F4BE7}" type="parTrans" cxnId="{D535F7D3-20C6-4D72-B0B3-31208FFF31CD}">
      <dgm:prSet/>
      <dgm:spPr/>
      <dgm:t>
        <a:bodyPr/>
        <a:lstStyle/>
        <a:p>
          <a:endParaRPr lang="en-GB"/>
        </a:p>
      </dgm:t>
    </dgm:pt>
    <dgm:pt modelId="{E8F8E847-0251-4462-BFCA-E1A1C925271F}" type="sibTrans" cxnId="{D535F7D3-20C6-4D72-B0B3-31208FFF31CD}">
      <dgm:prSet/>
      <dgm:spPr/>
      <dgm:t>
        <a:bodyPr/>
        <a:lstStyle/>
        <a:p>
          <a:endParaRPr lang="en-GB"/>
        </a:p>
      </dgm:t>
    </dgm:pt>
    <dgm:pt modelId="{138643D6-0849-4074-8E6B-7422D8513D75}">
      <dgm:prSet phldrT="[Text]"/>
      <dgm:spPr/>
      <dgm:t>
        <a:bodyPr/>
        <a:lstStyle/>
        <a:p>
          <a:r>
            <a:rPr lang="en-GB" dirty="0" smtClean="0"/>
            <a:t>Compliance check</a:t>
          </a:r>
          <a:endParaRPr lang="en-GB" dirty="0"/>
        </a:p>
      </dgm:t>
    </dgm:pt>
    <dgm:pt modelId="{1A0BD010-8502-4B7C-AC71-DA3B20791F78}" type="parTrans" cxnId="{E783EF01-B9D2-4E68-AEE5-4A6BE2E808F9}">
      <dgm:prSet/>
      <dgm:spPr/>
      <dgm:t>
        <a:bodyPr/>
        <a:lstStyle/>
        <a:p>
          <a:endParaRPr lang="en-GB"/>
        </a:p>
      </dgm:t>
    </dgm:pt>
    <dgm:pt modelId="{A0E8AFD1-807C-418A-B944-37F51ABBA933}" type="sibTrans" cxnId="{E783EF01-B9D2-4E68-AEE5-4A6BE2E808F9}">
      <dgm:prSet/>
      <dgm:spPr/>
      <dgm:t>
        <a:bodyPr/>
        <a:lstStyle/>
        <a:p>
          <a:endParaRPr lang="en-GB"/>
        </a:p>
      </dgm:t>
    </dgm:pt>
    <dgm:pt modelId="{1858F1D6-F1DC-415B-93B6-F99E543DEA39}">
      <dgm:prSet phldrT="[Text]"/>
      <dgm:spPr/>
      <dgm:t>
        <a:bodyPr/>
        <a:lstStyle/>
        <a:p>
          <a:r>
            <a:rPr lang="en-GB" dirty="0" smtClean="0"/>
            <a:t>Improvement plan</a:t>
          </a:r>
          <a:endParaRPr lang="en-GB" dirty="0"/>
        </a:p>
      </dgm:t>
    </dgm:pt>
    <dgm:pt modelId="{1742A438-E605-44E9-A84F-7B9D7978447D}" type="parTrans" cxnId="{43684833-CE4C-4F54-9763-A1730615F9FB}">
      <dgm:prSet/>
      <dgm:spPr/>
      <dgm:t>
        <a:bodyPr/>
        <a:lstStyle/>
        <a:p>
          <a:endParaRPr lang="en-GB"/>
        </a:p>
      </dgm:t>
    </dgm:pt>
    <dgm:pt modelId="{05A0A167-3D93-4F5C-95BB-302FCE015C02}" type="sibTrans" cxnId="{43684833-CE4C-4F54-9763-A1730615F9FB}">
      <dgm:prSet/>
      <dgm:spPr/>
      <dgm:t>
        <a:bodyPr/>
        <a:lstStyle/>
        <a:p>
          <a:endParaRPr lang="en-GB"/>
        </a:p>
      </dgm:t>
    </dgm:pt>
    <dgm:pt modelId="{18A92E4C-D128-426B-B55E-E139E636CD45}" type="pres">
      <dgm:prSet presAssocID="{935352FB-7EE8-42D2-AB12-956CE4D53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AE8FD4-20E6-4EC8-993F-1D1C45165C81}" type="pres">
      <dgm:prSet presAssocID="{935352FB-7EE8-42D2-AB12-956CE4D53079}" presName="tSp" presStyleCnt="0"/>
      <dgm:spPr/>
      <dgm:t>
        <a:bodyPr/>
        <a:lstStyle/>
        <a:p>
          <a:endParaRPr lang="en-GB"/>
        </a:p>
      </dgm:t>
    </dgm:pt>
    <dgm:pt modelId="{7A4C9377-7F0D-42C8-BE2E-406ABB467CCA}" type="pres">
      <dgm:prSet presAssocID="{935352FB-7EE8-42D2-AB12-956CE4D53079}" presName="bSp" presStyleCnt="0"/>
      <dgm:spPr/>
      <dgm:t>
        <a:bodyPr/>
        <a:lstStyle/>
        <a:p>
          <a:endParaRPr lang="en-GB"/>
        </a:p>
      </dgm:t>
    </dgm:pt>
    <dgm:pt modelId="{51C6B6E2-6DAF-470F-9968-61A9BF0A1B54}" type="pres">
      <dgm:prSet presAssocID="{935352FB-7EE8-42D2-AB12-956CE4D53079}" presName="process" presStyleCnt="0"/>
      <dgm:spPr/>
      <dgm:t>
        <a:bodyPr/>
        <a:lstStyle/>
        <a:p>
          <a:endParaRPr lang="en-GB"/>
        </a:p>
      </dgm:t>
    </dgm:pt>
    <dgm:pt modelId="{D66C3712-68B3-4310-96CB-48B04C2F7EFF}" type="pres">
      <dgm:prSet presAssocID="{AD81D96F-8170-405D-8FAC-2417EF13B8A2}" presName="composite1" presStyleCnt="0"/>
      <dgm:spPr/>
      <dgm:t>
        <a:bodyPr/>
        <a:lstStyle/>
        <a:p>
          <a:endParaRPr lang="en-GB"/>
        </a:p>
      </dgm:t>
    </dgm:pt>
    <dgm:pt modelId="{C988AC40-4CE1-4A6D-88A5-294A38CD564D}" type="pres">
      <dgm:prSet presAssocID="{AD81D96F-8170-405D-8FAC-2417EF13B8A2}" presName="dummyNode1" presStyleLbl="node1" presStyleIdx="0" presStyleCnt="3"/>
      <dgm:spPr/>
      <dgm:t>
        <a:bodyPr/>
        <a:lstStyle/>
        <a:p>
          <a:endParaRPr lang="en-GB"/>
        </a:p>
      </dgm:t>
    </dgm:pt>
    <dgm:pt modelId="{6B1DBC59-45C8-4CF8-858E-35C31479CA4D}" type="pres">
      <dgm:prSet presAssocID="{AD81D96F-8170-405D-8FAC-2417EF13B8A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E20EF1-4668-466B-AEFC-8BC868509075}" type="pres">
      <dgm:prSet presAssocID="{AD81D96F-8170-405D-8FAC-2417EF13B8A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7CFDFA-9437-40D9-B739-6A49E020A0D1}" type="pres">
      <dgm:prSet presAssocID="{AD81D96F-8170-405D-8FAC-2417EF13B8A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00A256-8A06-4474-8B51-27E2F6267592}" type="pres">
      <dgm:prSet presAssocID="{AD81D96F-8170-405D-8FAC-2417EF13B8A2}" presName="connSite1" presStyleCnt="0"/>
      <dgm:spPr/>
      <dgm:t>
        <a:bodyPr/>
        <a:lstStyle/>
        <a:p>
          <a:endParaRPr lang="en-GB"/>
        </a:p>
      </dgm:t>
    </dgm:pt>
    <dgm:pt modelId="{6960219C-A266-48CB-80C2-559F8ED969C6}" type="pres">
      <dgm:prSet presAssocID="{5457190E-A27F-4CCC-BE4D-9CF81FEEC702}" presName="Name9" presStyleLbl="sibTrans2D1" presStyleIdx="0" presStyleCnt="2" custLinFactNeighborX="15568" custLinFactNeighborY="-13334"/>
      <dgm:spPr/>
      <dgm:t>
        <a:bodyPr/>
        <a:lstStyle/>
        <a:p>
          <a:endParaRPr lang="en-GB"/>
        </a:p>
      </dgm:t>
    </dgm:pt>
    <dgm:pt modelId="{84B6248C-5358-400F-A298-3E2B85C87A4A}" type="pres">
      <dgm:prSet presAssocID="{644CC2BA-CB13-4E1D-B30E-7361D08F31A3}" presName="composite2" presStyleCnt="0"/>
      <dgm:spPr/>
      <dgm:t>
        <a:bodyPr/>
        <a:lstStyle/>
        <a:p>
          <a:endParaRPr lang="en-GB"/>
        </a:p>
      </dgm:t>
    </dgm:pt>
    <dgm:pt modelId="{86EC94E2-E3EA-412E-8908-05488B97352E}" type="pres">
      <dgm:prSet presAssocID="{644CC2BA-CB13-4E1D-B30E-7361D08F31A3}" presName="dummyNode2" presStyleLbl="node1" presStyleIdx="0" presStyleCnt="3"/>
      <dgm:spPr/>
      <dgm:t>
        <a:bodyPr/>
        <a:lstStyle/>
        <a:p>
          <a:endParaRPr lang="en-GB"/>
        </a:p>
      </dgm:t>
    </dgm:pt>
    <dgm:pt modelId="{717FD545-7D31-457E-8DC2-C9335C16E9F0}" type="pres">
      <dgm:prSet presAssocID="{644CC2BA-CB13-4E1D-B30E-7361D08F31A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B8074E-863C-4975-82F8-3B7F4B4CBB19}" type="pres">
      <dgm:prSet presAssocID="{644CC2BA-CB13-4E1D-B30E-7361D08F31A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2616A4-4DAA-4E64-BA24-EA9B6B14E9C3}" type="pres">
      <dgm:prSet presAssocID="{644CC2BA-CB13-4E1D-B30E-7361D08F31A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E2836E-B1BF-40F0-B19F-DD672CE8BCCC}" type="pres">
      <dgm:prSet presAssocID="{644CC2BA-CB13-4E1D-B30E-7361D08F31A3}" presName="connSite2" presStyleCnt="0"/>
      <dgm:spPr/>
      <dgm:t>
        <a:bodyPr/>
        <a:lstStyle/>
        <a:p>
          <a:endParaRPr lang="en-GB"/>
        </a:p>
      </dgm:t>
    </dgm:pt>
    <dgm:pt modelId="{CD62A5F4-D117-49F9-9155-E32EF1959F8D}" type="pres">
      <dgm:prSet presAssocID="{81A9C35F-2CF8-44DE-8C77-4B3E99B39FDF}" presName="Name18" presStyleLbl="sibTrans2D1" presStyleIdx="1" presStyleCnt="2" custLinFactNeighborX="-285" custLinFactNeighborY="11775"/>
      <dgm:spPr/>
      <dgm:t>
        <a:bodyPr/>
        <a:lstStyle/>
        <a:p>
          <a:endParaRPr lang="en-GB"/>
        </a:p>
      </dgm:t>
    </dgm:pt>
    <dgm:pt modelId="{921B33AE-E33E-4721-AFB8-980120208FA0}" type="pres">
      <dgm:prSet presAssocID="{E0A9D7C6-67BB-4E24-A1D2-09348BC93901}" presName="composite1" presStyleCnt="0"/>
      <dgm:spPr/>
      <dgm:t>
        <a:bodyPr/>
        <a:lstStyle/>
        <a:p>
          <a:endParaRPr lang="en-GB"/>
        </a:p>
      </dgm:t>
    </dgm:pt>
    <dgm:pt modelId="{5D637AC2-1EA1-4199-8D5C-154B0E48CFEE}" type="pres">
      <dgm:prSet presAssocID="{E0A9D7C6-67BB-4E24-A1D2-09348BC93901}" presName="dummyNode1" presStyleLbl="node1" presStyleIdx="1" presStyleCnt="3"/>
      <dgm:spPr/>
      <dgm:t>
        <a:bodyPr/>
        <a:lstStyle/>
        <a:p>
          <a:endParaRPr lang="en-GB"/>
        </a:p>
      </dgm:t>
    </dgm:pt>
    <dgm:pt modelId="{C20F8117-6114-40FF-BB2E-89324664E941}" type="pres">
      <dgm:prSet presAssocID="{E0A9D7C6-67BB-4E24-A1D2-09348BC9390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9F15A0-0420-4B58-B7A2-BE6D656D8275}" type="pres">
      <dgm:prSet presAssocID="{E0A9D7C6-67BB-4E24-A1D2-09348BC9390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562CFA-D3A2-4951-B80F-EA82B8443FF4}" type="pres">
      <dgm:prSet presAssocID="{E0A9D7C6-67BB-4E24-A1D2-09348BC9390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20D2B8-D1E7-43F3-BD2B-A89E2B3B2B7F}" type="pres">
      <dgm:prSet presAssocID="{E0A9D7C6-67BB-4E24-A1D2-09348BC93901}" presName="connSite1" presStyleCnt="0"/>
      <dgm:spPr/>
      <dgm:t>
        <a:bodyPr/>
        <a:lstStyle/>
        <a:p>
          <a:endParaRPr lang="en-GB"/>
        </a:p>
      </dgm:t>
    </dgm:pt>
  </dgm:ptLst>
  <dgm:cxnLst>
    <dgm:cxn modelId="{4979F3CB-2107-4EFF-B0DF-0139A43D1440}" type="presOf" srcId="{1858F1D6-F1DC-415B-93B6-F99E543DEA39}" destId="{009F15A0-0420-4B58-B7A2-BE6D656D8275}" srcOrd="1" destOrd="1" presId="urn:microsoft.com/office/officeart/2005/8/layout/hProcess4"/>
    <dgm:cxn modelId="{0D7D7461-B9B0-4C8B-A989-7C9D20676040}" type="presOf" srcId="{644CC2BA-CB13-4E1D-B30E-7361D08F31A3}" destId="{462616A4-4DAA-4E64-BA24-EA9B6B14E9C3}" srcOrd="0" destOrd="0" presId="urn:microsoft.com/office/officeart/2005/8/layout/hProcess4"/>
    <dgm:cxn modelId="{0D1DF194-2A10-4D1C-8087-C26668C2F90F}" srcId="{935352FB-7EE8-42D2-AB12-956CE4D53079}" destId="{E0A9D7C6-67BB-4E24-A1D2-09348BC93901}" srcOrd="2" destOrd="0" parTransId="{1044FB3F-3EEE-47FF-8050-FE3315C48128}" sibTransId="{28BC9160-7110-48EC-B511-2006D6579075}"/>
    <dgm:cxn modelId="{C886FA53-F874-4B33-BC82-CF64A6BF0247}" type="presOf" srcId="{1DF48452-EA71-487E-8B86-509C6BA633E3}" destId="{91E20EF1-4668-466B-AEFC-8BC868509075}" srcOrd="1" destOrd="0" presId="urn:microsoft.com/office/officeart/2005/8/layout/hProcess4"/>
    <dgm:cxn modelId="{F0526EC1-3B0D-438C-9916-CFD26C3771CA}" srcId="{935352FB-7EE8-42D2-AB12-956CE4D53079}" destId="{AD81D96F-8170-405D-8FAC-2417EF13B8A2}" srcOrd="0" destOrd="0" parTransId="{32F18851-B480-438D-9748-7F5AEF858645}" sibTransId="{5457190E-A27F-4CCC-BE4D-9CF81FEEC702}"/>
    <dgm:cxn modelId="{BAB247CC-E2B6-41BA-88C5-97DFD9F7FFD3}" type="presOf" srcId="{45B69737-A8ED-4887-919F-937A40587465}" destId="{C20F8117-6114-40FF-BB2E-89324664E941}" srcOrd="0" destOrd="0" presId="urn:microsoft.com/office/officeart/2005/8/layout/hProcess4"/>
    <dgm:cxn modelId="{4D046A4D-3D07-4E40-9F55-5A7399809E06}" srcId="{E0A9D7C6-67BB-4E24-A1D2-09348BC93901}" destId="{45B69737-A8ED-4887-919F-937A40587465}" srcOrd="0" destOrd="0" parTransId="{1BBB5F62-7CBE-4DA0-A3F5-7BEF75D1330B}" sibTransId="{74C5AC37-7CF8-4B43-B26B-011777A0E43A}"/>
    <dgm:cxn modelId="{07D6572A-E0C9-4607-AA0C-5D29997C2EB7}" srcId="{935352FB-7EE8-42D2-AB12-956CE4D53079}" destId="{644CC2BA-CB13-4E1D-B30E-7361D08F31A3}" srcOrd="1" destOrd="0" parTransId="{E6D0254F-7081-48C1-B6A9-645FD66824C1}" sibTransId="{81A9C35F-2CF8-44DE-8C77-4B3E99B39FDF}"/>
    <dgm:cxn modelId="{E783EF01-B9D2-4E68-AEE5-4A6BE2E808F9}" srcId="{AD81D96F-8170-405D-8FAC-2417EF13B8A2}" destId="{138643D6-0849-4074-8E6B-7422D8513D75}" srcOrd="1" destOrd="0" parTransId="{1A0BD010-8502-4B7C-AC71-DA3B20791F78}" sibTransId="{A0E8AFD1-807C-418A-B944-37F51ABBA933}"/>
    <dgm:cxn modelId="{6CE43FBD-CE39-4C43-85F9-A75AC8B55FEA}" srcId="{644CC2BA-CB13-4E1D-B30E-7361D08F31A3}" destId="{AD5B63D2-FB24-4C52-BED5-B681683AB4A3}" srcOrd="1" destOrd="0" parTransId="{9A29E637-9EBC-49C8-947F-B020C83A3E7D}" sibTransId="{5B454F90-2A7C-47CC-A601-00A7F4077E76}"/>
    <dgm:cxn modelId="{43684833-CE4C-4F54-9763-A1730615F9FB}" srcId="{E0A9D7C6-67BB-4E24-A1D2-09348BC93901}" destId="{1858F1D6-F1DC-415B-93B6-F99E543DEA39}" srcOrd="1" destOrd="0" parTransId="{1742A438-E605-44E9-A84F-7B9D7978447D}" sibTransId="{05A0A167-3D93-4F5C-95BB-302FCE015C02}"/>
    <dgm:cxn modelId="{735691E4-D569-4EF9-9DD5-D55B94A53A71}" type="presOf" srcId="{AD5B63D2-FB24-4C52-BED5-B681683AB4A3}" destId="{717FD545-7D31-457E-8DC2-C9335C16E9F0}" srcOrd="0" destOrd="1" presId="urn:microsoft.com/office/officeart/2005/8/layout/hProcess4"/>
    <dgm:cxn modelId="{D9869448-C391-4B02-8773-B0A18B69040F}" type="presOf" srcId="{AD5B63D2-FB24-4C52-BED5-B681683AB4A3}" destId="{3DB8074E-863C-4975-82F8-3B7F4B4CBB19}" srcOrd="1" destOrd="1" presId="urn:microsoft.com/office/officeart/2005/8/layout/hProcess4"/>
    <dgm:cxn modelId="{9B36AAB1-405A-4246-BC6D-441231C40530}" type="presOf" srcId="{7C1EEAC9-5656-4490-8542-E4784FDA818C}" destId="{91E20EF1-4668-466B-AEFC-8BC868509075}" srcOrd="1" destOrd="2" presId="urn:microsoft.com/office/officeart/2005/8/layout/hProcess4"/>
    <dgm:cxn modelId="{FC3C9016-CB51-47D4-96C9-291597D2C368}" type="presOf" srcId="{75097331-DF57-4ABC-ACDA-5569116CDE0D}" destId="{009F15A0-0420-4B58-B7A2-BE6D656D8275}" srcOrd="1" destOrd="2" presId="urn:microsoft.com/office/officeart/2005/8/layout/hProcess4"/>
    <dgm:cxn modelId="{0B63D7B4-EF38-43BC-BE7E-E2CC661AB03B}" type="presOf" srcId="{935352FB-7EE8-42D2-AB12-956CE4D53079}" destId="{18A92E4C-D128-426B-B55E-E139E636CD45}" srcOrd="0" destOrd="0" presId="urn:microsoft.com/office/officeart/2005/8/layout/hProcess4"/>
    <dgm:cxn modelId="{3D2C412D-1331-4DE2-8316-43D09177E533}" type="presOf" srcId="{45B69737-A8ED-4887-919F-937A40587465}" destId="{009F15A0-0420-4B58-B7A2-BE6D656D8275}" srcOrd="1" destOrd="0" presId="urn:microsoft.com/office/officeart/2005/8/layout/hProcess4"/>
    <dgm:cxn modelId="{CA6D101A-D19C-4862-A970-D199904343BC}" type="presOf" srcId="{AD81D96F-8170-405D-8FAC-2417EF13B8A2}" destId="{127CFDFA-9437-40D9-B739-6A49E020A0D1}" srcOrd="0" destOrd="0" presId="urn:microsoft.com/office/officeart/2005/8/layout/hProcess4"/>
    <dgm:cxn modelId="{0F85AE2C-EDA1-4634-80D3-C82FB277D18B}" type="presOf" srcId="{8055F4DA-0B5D-4B47-8650-FD5C542A2C42}" destId="{717FD545-7D31-457E-8DC2-C9335C16E9F0}" srcOrd="0" destOrd="2" presId="urn:microsoft.com/office/officeart/2005/8/layout/hProcess4"/>
    <dgm:cxn modelId="{D535F7D3-20C6-4D72-B0B3-31208FFF31CD}" srcId="{644CC2BA-CB13-4E1D-B30E-7361D08F31A3}" destId="{8055F4DA-0B5D-4B47-8650-FD5C542A2C42}" srcOrd="2" destOrd="0" parTransId="{C6F7488A-D122-47F7-8C6C-945D191F4BE7}" sibTransId="{E8F8E847-0251-4462-BFCA-E1A1C925271F}"/>
    <dgm:cxn modelId="{A383B38B-5219-4A67-9E0B-6CC399500F39}" type="presOf" srcId="{1DF48452-EA71-487E-8B86-509C6BA633E3}" destId="{6B1DBC59-45C8-4CF8-858E-35C31479CA4D}" srcOrd="0" destOrd="0" presId="urn:microsoft.com/office/officeart/2005/8/layout/hProcess4"/>
    <dgm:cxn modelId="{D91B8495-D859-4C5B-B175-46DAAAF9C4CC}" type="presOf" srcId="{E0A9D7C6-67BB-4E24-A1D2-09348BC93901}" destId="{46562CFA-D3A2-4951-B80F-EA82B8443FF4}" srcOrd="0" destOrd="0" presId="urn:microsoft.com/office/officeart/2005/8/layout/hProcess4"/>
    <dgm:cxn modelId="{B8DBC468-3D34-4C4A-A563-FE5875D2E03B}" type="presOf" srcId="{5457190E-A27F-4CCC-BE4D-9CF81FEEC702}" destId="{6960219C-A266-48CB-80C2-559F8ED969C6}" srcOrd="0" destOrd="0" presId="urn:microsoft.com/office/officeart/2005/8/layout/hProcess4"/>
    <dgm:cxn modelId="{05BB941D-2842-4103-80AF-E87094A3C5D2}" type="presOf" srcId="{138643D6-0849-4074-8E6B-7422D8513D75}" destId="{6B1DBC59-45C8-4CF8-858E-35C31479CA4D}" srcOrd="0" destOrd="1" presId="urn:microsoft.com/office/officeart/2005/8/layout/hProcess4"/>
    <dgm:cxn modelId="{F826704D-19EF-4D19-A402-0E2B5A6EA208}" srcId="{644CC2BA-CB13-4E1D-B30E-7361D08F31A3}" destId="{A4DBC7E0-A4EE-4EBE-9F85-78B975153C1F}" srcOrd="0" destOrd="0" parTransId="{A7F02232-AFA7-47B6-9D2E-D25B05E6B7BE}" sibTransId="{563B804F-FECA-4ACB-BC0A-C78F04AF5F68}"/>
    <dgm:cxn modelId="{325D0115-1094-44AC-82BF-DB2F26FF0065}" type="presOf" srcId="{A4DBC7E0-A4EE-4EBE-9F85-78B975153C1F}" destId="{3DB8074E-863C-4975-82F8-3B7F4B4CBB19}" srcOrd="1" destOrd="0" presId="urn:microsoft.com/office/officeart/2005/8/layout/hProcess4"/>
    <dgm:cxn modelId="{657CBE64-F3C4-4441-A3E3-F30D3EFD75BE}" type="presOf" srcId="{81A9C35F-2CF8-44DE-8C77-4B3E99B39FDF}" destId="{CD62A5F4-D117-49F9-9155-E32EF1959F8D}" srcOrd="0" destOrd="0" presId="urn:microsoft.com/office/officeart/2005/8/layout/hProcess4"/>
    <dgm:cxn modelId="{C1394A86-565F-4CA8-A9E7-E5B1E362589B}" srcId="{AD81D96F-8170-405D-8FAC-2417EF13B8A2}" destId="{7C1EEAC9-5656-4490-8542-E4784FDA818C}" srcOrd="2" destOrd="0" parTransId="{1CABFA1E-D618-4E0D-A205-F820C155D344}" sibTransId="{1D534380-006B-4A8F-A9FE-5E998A15FF8E}"/>
    <dgm:cxn modelId="{C2245AF0-D9D8-4556-97DF-69516A6927BF}" type="presOf" srcId="{A4DBC7E0-A4EE-4EBE-9F85-78B975153C1F}" destId="{717FD545-7D31-457E-8DC2-C9335C16E9F0}" srcOrd="0" destOrd="0" presId="urn:microsoft.com/office/officeart/2005/8/layout/hProcess4"/>
    <dgm:cxn modelId="{6282141B-BA28-4E0C-9A35-6B1009243FFB}" srcId="{E0A9D7C6-67BB-4E24-A1D2-09348BC93901}" destId="{75097331-DF57-4ABC-ACDA-5569116CDE0D}" srcOrd="2" destOrd="0" parTransId="{D70EA485-589F-4EEE-A143-2EC01861BC2D}" sibTransId="{B95EF5E8-CA5B-4AFF-B7BA-3E9D24CDE941}"/>
    <dgm:cxn modelId="{CAEFF61E-4611-4352-BC5C-FC559E9D5D53}" type="presOf" srcId="{75097331-DF57-4ABC-ACDA-5569116CDE0D}" destId="{C20F8117-6114-40FF-BB2E-89324664E941}" srcOrd="0" destOrd="2" presId="urn:microsoft.com/office/officeart/2005/8/layout/hProcess4"/>
    <dgm:cxn modelId="{AF30E48B-6E6C-4595-B07E-28F4E60D57C6}" type="presOf" srcId="{138643D6-0849-4074-8E6B-7422D8513D75}" destId="{91E20EF1-4668-466B-AEFC-8BC868509075}" srcOrd="1" destOrd="1" presId="urn:microsoft.com/office/officeart/2005/8/layout/hProcess4"/>
    <dgm:cxn modelId="{6599EF61-85FC-423E-AD1A-CA2C7CD86074}" type="presOf" srcId="{8055F4DA-0B5D-4B47-8650-FD5C542A2C42}" destId="{3DB8074E-863C-4975-82F8-3B7F4B4CBB19}" srcOrd="1" destOrd="2" presId="urn:microsoft.com/office/officeart/2005/8/layout/hProcess4"/>
    <dgm:cxn modelId="{BDEF44EB-A301-447E-9C84-FFA9C380D314}" type="presOf" srcId="{1858F1D6-F1DC-415B-93B6-F99E543DEA39}" destId="{C20F8117-6114-40FF-BB2E-89324664E941}" srcOrd="0" destOrd="1" presId="urn:microsoft.com/office/officeart/2005/8/layout/hProcess4"/>
    <dgm:cxn modelId="{FD60DFC5-2404-4F7D-B559-DA434D55E831}" srcId="{AD81D96F-8170-405D-8FAC-2417EF13B8A2}" destId="{1DF48452-EA71-487E-8B86-509C6BA633E3}" srcOrd="0" destOrd="0" parTransId="{E7544205-396C-4C01-A4F1-9B1CC2C2FB39}" sibTransId="{B6059A64-A20F-4A90-B0B5-802A1D0523D9}"/>
    <dgm:cxn modelId="{6A732430-41C4-46A5-AE05-8FCB2B2BF46C}" type="presOf" srcId="{7C1EEAC9-5656-4490-8542-E4784FDA818C}" destId="{6B1DBC59-45C8-4CF8-858E-35C31479CA4D}" srcOrd="0" destOrd="2" presId="urn:microsoft.com/office/officeart/2005/8/layout/hProcess4"/>
    <dgm:cxn modelId="{FBB3C30C-10D7-4DF4-8D58-8480611A7D63}" type="presParOf" srcId="{18A92E4C-D128-426B-B55E-E139E636CD45}" destId="{EAAE8FD4-20E6-4EC8-993F-1D1C45165C81}" srcOrd="0" destOrd="0" presId="urn:microsoft.com/office/officeart/2005/8/layout/hProcess4"/>
    <dgm:cxn modelId="{06DD69DA-8274-4550-AE38-5F95759891C3}" type="presParOf" srcId="{18A92E4C-D128-426B-B55E-E139E636CD45}" destId="{7A4C9377-7F0D-42C8-BE2E-406ABB467CCA}" srcOrd="1" destOrd="0" presId="urn:microsoft.com/office/officeart/2005/8/layout/hProcess4"/>
    <dgm:cxn modelId="{5D2D7F3D-3A0F-409E-A4AD-72F0A6B84A9B}" type="presParOf" srcId="{18A92E4C-D128-426B-B55E-E139E636CD45}" destId="{51C6B6E2-6DAF-470F-9968-61A9BF0A1B54}" srcOrd="2" destOrd="0" presId="urn:microsoft.com/office/officeart/2005/8/layout/hProcess4"/>
    <dgm:cxn modelId="{93A77E11-30CB-4136-808E-C84846461E42}" type="presParOf" srcId="{51C6B6E2-6DAF-470F-9968-61A9BF0A1B54}" destId="{D66C3712-68B3-4310-96CB-48B04C2F7EFF}" srcOrd="0" destOrd="0" presId="urn:microsoft.com/office/officeart/2005/8/layout/hProcess4"/>
    <dgm:cxn modelId="{7D51783C-CA2D-44D2-802B-3050CF2DC090}" type="presParOf" srcId="{D66C3712-68B3-4310-96CB-48B04C2F7EFF}" destId="{C988AC40-4CE1-4A6D-88A5-294A38CD564D}" srcOrd="0" destOrd="0" presId="urn:microsoft.com/office/officeart/2005/8/layout/hProcess4"/>
    <dgm:cxn modelId="{879AB485-6F5F-4034-80F9-06E4CF3350DB}" type="presParOf" srcId="{D66C3712-68B3-4310-96CB-48B04C2F7EFF}" destId="{6B1DBC59-45C8-4CF8-858E-35C31479CA4D}" srcOrd="1" destOrd="0" presId="urn:microsoft.com/office/officeart/2005/8/layout/hProcess4"/>
    <dgm:cxn modelId="{8F3F92A7-71DC-4F2F-BCBE-79EBC4E6FF57}" type="presParOf" srcId="{D66C3712-68B3-4310-96CB-48B04C2F7EFF}" destId="{91E20EF1-4668-466B-AEFC-8BC868509075}" srcOrd="2" destOrd="0" presId="urn:microsoft.com/office/officeart/2005/8/layout/hProcess4"/>
    <dgm:cxn modelId="{FCEFAC0C-DAC5-4853-BDA4-ACA14744F53B}" type="presParOf" srcId="{D66C3712-68B3-4310-96CB-48B04C2F7EFF}" destId="{127CFDFA-9437-40D9-B739-6A49E020A0D1}" srcOrd="3" destOrd="0" presId="urn:microsoft.com/office/officeart/2005/8/layout/hProcess4"/>
    <dgm:cxn modelId="{898D1723-0E5C-4C76-B785-A9598430E4B0}" type="presParOf" srcId="{D66C3712-68B3-4310-96CB-48B04C2F7EFF}" destId="{8D00A256-8A06-4474-8B51-27E2F6267592}" srcOrd="4" destOrd="0" presId="urn:microsoft.com/office/officeart/2005/8/layout/hProcess4"/>
    <dgm:cxn modelId="{87F0F41A-6307-4E5D-834F-6D1C916F544E}" type="presParOf" srcId="{51C6B6E2-6DAF-470F-9968-61A9BF0A1B54}" destId="{6960219C-A266-48CB-80C2-559F8ED969C6}" srcOrd="1" destOrd="0" presId="urn:microsoft.com/office/officeart/2005/8/layout/hProcess4"/>
    <dgm:cxn modelId="{CE5F093F-C50C-4814-8139-10D821C87EAD}" type="presParOf" srcId="{51C6B6E2-6DAF-470F-9968-61A9BF0A1B54}" destId="{84B6248C-5358-400F-A298-3E2B85C87A4A}" srcOrd="2" destOrd="0" presId="urn:microsoft.com/office/officeart/2005/8/layout/hProcess4"/>
    <dgm:cxn modelId="{5FDDDFDF-0BCA-411D-A274-F3E984CCB90A}" type="presParOf" srcId="{84B6248C-5358-400F-A298-3E2B85C87A4A}" destId="{86EC94E2-E3EA-412E-8908-05488B97352E}" srcOrd="0" destOrd="0" presId="urn:microsoft.com/office/officeart/2005/8/layout/hProcess4"/>
    <dgm:cxn modelId="{D3E75A7F-FF72-4176-9B15-0A7E06C3D6B5}" type="presParOf" srcId="{84B6248C-5358-400F-A298-3E2B85C87A4A}" destId="{717FD545-7D31-457E-8DC2-C9335C16E9F0}" srcOrd="1" destOrd="0" presId="urn:microsoft.com/office/officeart/2005/8/layout/hProcess4"/>
    <dgm:cxn modelId="{2C2685D6-6D3F-4494-ADF3-AAD37516DB23}" type="presParOf" srcId="{84B6248C-5358-400F-A298-3E2B85C87A4A}" destId="{3DB8074E-863C-4975-82F8-3B7F4B4CBB19}" srcOrd="2" destOrd="0" presId="urn:microsoft.com/office/officeart/2005/8/layout/hProcess4"/>
    <dgm:cxn modelId="{F1F9D2C6-3D17-4179-B749-943AB4CBBBD1}" type="presParOf" srcId="{84B6248C-5358-400F-A298-3E2B85C87A4A}" destId="{462616A4-4DAA-4E64-BA24-EA9B6B14E9C3}" srcOrd="3" destOrd="0" presId="urn:microsoft.com/office/officeart/2005/8/layout/hProcess4"/>
    <dgm:cxn modelId="{C9DC8A86-5E4B-48EC-A8E8-FBAD36326C8B}" type="presParOf" srcId="{84B6248C-5358-400F-A298-3E2B85C87A4A}" destId="{7BE2836E-B1BF-40F0-B19F-DD672CE8BCCC}" srcOrd="4" destOrd="0" presId="urn:microsoft.com/office/officeart/2005/8/layout/hProcess4"/>
    <dgm:cxn modelId="{73D60144-F26C-4085-A0A6-00451E31EA1B}" type="presParOf" srcId="{51C6B6E2-6DAF-470F-9968-61A9BF0A1B54}" destId="{CD62A5F4-D117-49F9-9155-E32EF1959F8D}" srcOrd="3" destOrd="0" presId="urn:microsoft.com/office/officeart/2005/8/layout/hProcess4"/>
    <dgm:cxn modelId="{0CBF5A29-8F9C-418E-B57F-D1EBFBD591B3}" type="presParOf" srcId="{51C6B6E2-6DAF-470F-9968-61A9BF0A1B54}" destId="{921B33AE-E33E-4721-AFB8-980120208FA0}" srcOrd="4" destOrd="0" presId="urn:microsoft.com/office/officeart/2005/8/layout/hProcess4"/>
    <dgm:cxn modelId="{9E891316-F23B-4343-9DC2-A64D2435EB4C}" type="presParOf" srcId="{921B33AE-E33E-4721-AFB8-980120208FA0}" destId="{5D637AC2-1EA1-4199-8D5C-154B0E48CFEE}" srcOrd="0" destOrd="0" presId="urn:microsoft.com/office/officeart/2005/8/layout/hProcess4"/>
    <dgm:cxn modelId="{38BB2BFF-2FB1-485F-A458-39B3D22DFB10}" type="presParOf" srcId="{921B33AE-E33E-4721-AFB8-980120208FA0}" destId="{C20F8117-6114-40FF-BB2E-89324664E941}" srcOrd="1" destOrd="0" presId="urn:microsoft.com/office/officeart/2005/8/layout/hProcess4"/>
    <dgm:cxn modelId="{B16F6C56-156E-4285-89A3-A4E74BE4A7A3}" type="presParOf" srcId="{921B33AE-E33E-4721-AFB8-980120208FA0}" destId="{009F15A0-0420-4B58-B7A2-BE6D656D8275}" srcOrd="2" destOrd="0" presId="urn:microsoft.com/office/officeart/2005/8/layout/hProcess4"/>
    <dgm:cxn modelId="{A7F53A60-1BDD-447F-A818-FB44C8C8DB17}" type="presParOf" srcId="{921B33AE-E33E-4721-AFB8-980120208FA0}" destId="{46562CFA-D3A2-4951-B80F-EA82B8443FF4}" srcOrd="3" destOrd="0" presId="urn:microsoft.com/office/officeart/2005/8/layout/hProcess4"/>
    <dgm:cxn modelId="{707B40C0-A88F-466A-842D-657EB382B855}" type="presParOf" srcId="{921B33AE-E33E-4721-AFB8-980120208FA0}" destId="{8920D2B8-D1E7-43F3-BD2B-A89E2B3B2B7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9C1BA-F7FA-4C42-A3A6-68F51FF674F7}" type="doc">
      <dgm:prSet loTypeId="urn:microsoft.com/office/officeart/2005/8/layout/pyramid3" loCatId="pyramid" qsTypeId="urn:microsoft.com/office/officeart/2005/8/quickstyle/simple2" qsCatId="simple" csTypeId="urn:microsoft.com/office/officeart/2005/8/colors/accent2_5" csCatId="accent2" phldr="1"/>
      <dgm:spPr/>
    </dgm:pt>
    <dgm:pt modelId="{9EA64F9E-D470-47ED-A089-630F5173E3B9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dirty="0" smtClean="0">
              <a:solidFill>
                <a:schemeClr val="accent2"/>
              </a:solidFill>
            </a:rPr>
            <a:t>Prior Consultation</a:t>
          </a:r>
          <a:endParaRPr lang="en-GB" dirty="0">
            <a:solidFill>
              <a:schemeClr val="accent2"/>
            </a:solidFill>
          </a:endParaRPr>
        </a:p>
      </dgm:t>
    </dgm:pt>
    <dgm:pt modelId="{2149F7F8-C06B-41B2-9366-CB9FEC282ABC}" type="parTrans" cxnId="{84B63A18-C11F-4397-96A4-730C2FFD5793}">
      <dgm:prSet/>
      <dgm:spPr/>
      <dgm:t>
        <a:bodyPr/>
        <a:lstStyle/>
        <a:p>
          <a:endParaRPr lang="en-GB"/>
        </a:p>
      </dgm:t>
    </dgm:pt>
    <dgm:pt modelId="{84C349A5-4AB4-42B9-8C1B-04F593DB428C}" type="sibTrans" cxnId="{84B63A18-C11F-4397-96A4-730C2FFD5793}">
      <dgm:prSet/>
      <dgm:spPr/>
      <dgm:t>
        <a:bodyPr/>
        <a:lstStyle/>
        <a:p>
          <a:endParaRPr lang="en-GB"/>
        </a:p>
      </dgm:t>
    </dgm:pt>
    <dgm:pt modelId="{CF499C07-CFFD-4533-909A-881BDBA2EB3E}">
      <dgm:prSet phldrT="[Text]"/>
      <dgm:spPr>
        <a:solidFill>
          <a:schemeClr val="accent2">
            <a:lumMod val="40000"/>
            <a:lumOff val="60000"/>
            <a:alpha val="70000"/>
          </a:schemeClr>
        </a:solidFill>
      </dgm:spPr>
      <dgm:t>
        <a:bodyPr/>
        <a:lstStyle/>
        <a:p>
          <a:r>
            <a:rPr lang="en-GB" dirty="0" smtClean="0">
              <a:solidFill>
                <a:schemeClr val="accent2"/>
              </a:solidFill>
            </a:rPr>
            <a:t>DPIA</a:t>
          </a:r>
          <a:endParaRPr lang="en-GB" dirty="0">
            <a:solidFill>
              <a:schemeClr val="accent2"/>
            </a:solidFill>
          </a:endParaRPr>
        </a:p>
      </dgm:t>
    </dgm:pt>
    <dgm:pt modelId="{F1EFA55A-860F-4559-94D7-D78CD529A75C}" type="parTrans" cxnId="{84ACAD57-9A3E-442A-85E9-B774D3096DE0}">
      <dgm:prSet/>
      <dgm:spPr/>
      <dgm:t>
        <a:bodyPr/>
        <a:lstStyle/>
        <a:p>
          <a:endParaRPr lang="en-GB"/>
        </a:p>
      </dgm:t>
    </dgm:pt>
    <dgm:pt modelId="{E9DDF2D4-301A-41E0-80FC-EFB522BAEBB8}" type="sibTrans" cxnId="{84ACAD57-9A3E-442A-85E9-B774D3096DE0}">
      <dgm:prSet/>
      <dgm:spPr/>
      <dgm:t>
        <a:bodyPr/>
        <a:lstStyle/>
        <a:p>
          <a:endParaRPr lang="en-GB"/>
        </a:p>
      </dgm:t>
    </dgm:pt>
    <dgm:pt modelId="{DF7F8057-D3D4-4544-B839-FE6BD61F7F5C}">
      <dgm:prSet phldrT="[Text]"/>
      <dgm:spPr>
        <a:solidFill>
          <a:schemeClr val="accent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GB" dirty="0" smtClean="0">
              <a:solidFill>
                <a:schemeClr val="accent2"/>
              </a:solidFill>
            </a:rPr>
            <a:t>Record</a:t>
          </a:r>
          <a:endParaRPr lang="en-GB" dirty="0">
            <a:solidFill>
              <a:schemeClr val="accent2"/>
            </a:solidFill>
          </a:endParaRPr>
        </a:p>
      </dgm:t>
    </dgm:pt>
    <dgm:pt modelId="{AC338624-0962-4E59-BBC7-ABD71F56E7E0}" type="parTrans" cxnId="{0DAED2A7-3471-47EA-828C-985C93C0AD9F}">
      <dgm:prSet/>
      <dgm:spPr/>
      <dgm:t>
        <a:bodyPr/>
        <a:lstStyle/>
        <a:p>
          <a:endParaRPr lang="en-GB"/>
        </a:p>
      </dgm:t>
    </dgm:pt>
    <dgm:pt modelId="{19B9853F-BEBD-4783-9199-B7CF87BD0FC1}" type="sibTrans" cxnId="{0DAED2A7-3471-47EA-828C-985C93C0AD9F}">
      <dgm:prSet/>
      <dgm:spPr/>
      <dgm:t>
        <a:bodyPr/>
        <a:lstStyle/>
        <a:p>
          <a:endParaRPr lang="en-GB"/>
        </a:p>
      </dgm:t>
    </dgm:pt>
    <dgm:pt modelId="{8A552073-E6B5-485C-A434-45606C8DB005}" type="pres">
      <dgm:prSet presAssocID="{4159C1BA-F7FA-4C42-A3A6-68F51FF674F7}" presName="Name0" presStyleCnt="0">
        <dgm:presLayoutVars>
          <dgm:dir/>
          <dgm:animLvl val="lvl"/>
          <dgm:resizeHandles val="exact"/>
        </dgm:presLayoutVars>
      </dgm:prSet>
      <dgm:spPr/>
    </dgm:pt>
    <dgm:pt modelId="{BA79344C-1113-40BF-945F-87DD4A146A41}" type="pres">
      <dgm:prSet presAssocID="{9EA64F9E-D470-47ED-A089-630F5173E3B9}" presName="Name8" presStyleCnt="0"/>
      <dgm:spPr/>
    </dgm:pt>
    <dgm:pt modelId="{EDACB65E-44F1-4664-AAE6-1B9167444A83}" type="pres">
      <dgm:prSet presAssocID="{9EA64F9E-D470-47ED-A089-630F5173E3B9}" presName="level" presStyleLbl="node1" presStyleIdx="0" presStyleCnt="3" custLinFactNeighborX="24557" custLinFactNeighborY="152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A03529-A812-4B2A-B285-B0C19ED67259}" type="pres">
      <dgm:prSet presAssocID="{9EA64F9E-D470-47ED-A089-630F5173E3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D57319-45F9-4635-B4E7-8E62E2AFDCE6}" type="pres">
      <dgm:prSet presAssocID="{CF499C07-CFFD-4533-909A-881BDBA2EB3E}" presName="Name8" presStyleCnt="0"/>
      <dgm:spPr/>
    </dgm:pt>
    <dgm:pt modelId="{6C51AAE6-5A64-44D5-98F5-4CC4D9B45F3C}" type="pres">
      <dgm:prSet presAssocID="{CF499C07-CFFD-4533-909A-881BDBA2EB3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A7CEBF-65C9-44FC-AB7E-123F6D22E2F6}" type="pres">
      <dgm:prSet presAssocID="{CF499C07-CFFD-4533-909A-881BDBA2EB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45A2C-5E5F-45DB-90CC-492CF7AC6501}" type="pres">
      <dgm:prSet presAssocID="{DF7F8057-D3D4-4544-B839-FE6BD61F7F5C}" presName="Name8" presStyleCnt="0"/>
      <dgm:spPr/>
    </dgm:pt>
    <dgm:pt modelId="{D5877BA4-EFDB-45AE-AD9B-2F8D3600277A}" type="pres">
      <dgm:prSet presAssocID="{DF7F8057-D3D4-4544-B839-FE6BD61F7F5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F2DF01-603C-4893-B965-F5E72B11B9BE}" type="pres">
      <dgm:prSet presAssocID="{DF7F8057-D3D4-4544-B839-FE6BD61F7F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404D179-0A66-433A-9EC0-4CCEF4BF8F36}" type="presOf" srcId="{9EA64F9E-D470-47ED-A089-630F5173E3B9}" destId="{EDACB65E-44F1-4664-AAE6-1B9167444A83}" srcOrd="0" destOrd="0" presId="urn:microsoft.com/office/officeart/2005/8/layout/pyramid3"/>
    <dgm:cxn modelId="{126BB323-3E43-43A9-9472-3CF7765E6359}" type="presOf" srcId="{9EA64F9E-D470-47ED-A089-630F5173E3B9}" destId="{B9A03529-A812-4B2A-B285-B0C19ED67259}" srcOrd="1" destOrd="0" presId="urn:microsoft.com/office/officeart/2005/8/layout/pyramid3"/>
    <dgm:cxn modelId="{7D9E047F-1A67-423B-8498-29D6881DA218}" type="presOf" srcId="{4159C1BA-F7FA-4C42-A3A6-68F51FF674F7}" destId="{8A552073-E6B5-485C-A434-45606C8DB005}" srcOrd="0" destOrd="0" presId="urn:microsoft.com/office/officeart/2005/8/layout/pyramid3"/>
    <dgm:cxn modelId="{84B63A18-C11F-4397-96A4-730C2FFD5793}" srcId="{4159C1BA-F7FA-4C42-A3A6-68F51FF674F7}" destId="{9EA64F9E-D470-47ED-A089-630F5173E3B9}" srcOrd="0" destOrd="0" parTransId="{2149F7F8-C06B-41B2-9366-CB9FEC282ABC}" sibTransId="{84C349A5-4AB4-42B9-8C1B-04F593DB428C}"/>
    <dgm:cxn modelId="{CE90F921-82F3-4A7A-B34A-6BCC5C98E99B}" type="presOf" srcId="{CF499C07-CFFD-4533-909A-881BDBA2EB3E}" destId="{6C51AAE6-5A64-44D5-98F5-4CC4D9B45F3C}" srcOrd="0" destOrd="0" presId="urn:microsoft.com/office/officeart/2005/8/layout/pyramid3"/>
    <dgm:cxn modelId="{300D3312-615E-4112-BE3D-4268C3159105}" type="presOf" srcId="{DF7F8057-D3D4-4544-B839-FE6BD61F7F5C}" destId="{7BF2DF01-603C-4893-B965-F5E72B11B9BE}" srcOrd="1" destOrd="0" presId="urn:microsoft.com/office/officeart/2005/8/layout/pyramid3"/>
    <dgm:cxn modelId="{84ACAD57-9A3E-442A-85E9-B774D3096DE0}" srcId="{4159C1BA-F7FA-4C42-A3A6-68F51FF674F7}" destId="{CF499C07-CFFD-4533-909A-881BDBA2EB3E}" srcOrd="1" destOrd="0" parTransId="{F1EFA55A-860F-4559-94D7-D78CD529A75C}" sibTransId="{E9DDF2D4-301A-41E0-80FC-EFB522BAEBB8}"/>
    <dgm:cxn modelId="{2702DC2E-0392-4EEB-8DE5-657F453DE105}" type="presOf" srcId="{DF7F8057-D3D4-4544-B839-FE6BD61F7F5C}" destId="{D5877BA4-EFDB-45AE-AD9B-2F8D3600277A}" srcOrd="0" destOrd="0" presId="urn:microsoft.com/office/officeart/2005/8/layout/pyramid3"/>
    <dgm:cxn modelId="{DE52B4D0-99CA-473D-8CD7-591D0240FE74}" type="presOf" srcId="{CF499C07-CFFD-4533-909A-881BDBA2EB3E}" destId="{AFA7CEBF-65C9-44FC-AB7E-123F6D22E2F6}" srcOrd="1" destOrd="0" presId="urn:microsoft.com/office/officeart/2005/8/layout/pyramid3"/>
    <dgm:cxn modelId="{0DAED2A7-3471-47EA-828C-985C93C0AD9F}" srcId="{4159C1BA-F7FA-4C42-A3A6-68F51FF674F7}" destId="{DF7F8057-D3D4-4544-B839-FE6BD61F7F5C}" srcOrd="2" destOrd="0" parTransId="{AC338624-0962-4E59-BBC7-ABD71F56E7E0}" sibTransId="{19B9853F-BEBD-4783-9199-B7CF87BD0FC1}"/>
    <dgm:cxn modelId="{1EC92D01-0476-4788-8670-40B47B9E2063}" type="presParOf" srcId="{8A552073-E6B5-485C-A434-45606C8DB005}" destId="{BA79344C-1113-40BF-945F-87DD4A146A41}" srcOrd="0" destOrd="0" presId="urn:microsoft.com/office/officeart/2005/8/layout/pyramid3"/>
    <dgm:cxn modelId="{3D59473D-86FE-4573-BBAE-C742C0420FDF}" type="presParOf" srcId="{BA79344C-1113-40BF-945F-87DD4A146A41}" destId="{EDACB65E-44F1-4664-AAE6-1B9167444A83}" srcOrd="0" destOrd="0" presId="urn:microsoft.com/office/officeart/2005/8/layout/pyramid3"/>
    <dgm:cxn modelId="{810270CF-7326-43EA-BA51-DB150EEF841D}" type="presParOf" srcId="{BA79344C-1113-40BF-945F-87DD4A146A41}" destId="{B9A03529-A812-4B2A-B285-B0C19ED67259}" srcOrd="1" destOrd="0" presId="urn:microsoft.com/office/officeart/2005/8/layout/pyramid3"/>
    <dgm:cxn modelId="{3A6CE42F-93E0-4CC0-8564-3AC13198CA7F}" type="presParOf" srcId="{8A552073-E6B5-485C-A434-45606C8DB005}" destId="{84D57319-45F9-4635-B4E7-8E62E2AFDCE6}" srcOrd="1" destOrd="0" presId="urn:microsoft.com/office/officeart/2005/8/layout/pyramid3"/>
    <dgm:cxn modelId="{6E1800FE-0994-46ED-9E8E-B420F10F7E71}" type="presParOf" srcId="{84D57319-45F9-4635-B4E7-8E62E2AFDCE6}" destId="{6C51AAE6-5A64-44D5-98F5-4CC4D9B45F3C}" srcOrd="0" destOrd="0" presId="urn:microsoft.com/office/officeart/2005/8/layout/pyramid3"/>
    <dgm:cxn modelId="{5C095101-8EA9-4C87-8AB6-AA740AFE606A}" type="presParOf" srcId="{84D57319-45F9-4635-B4E7-8E62E2AFDCE6}" destId="{AFA7CEBF-65C9-44FC-AB7E-123F6D22E2F6}" srcOrd="1" destOrd="0" presId="urn:microsoft.com/office/officeart/2005/8/layout/pyramid3"/>
    <dgm:cxn modelId="{42EC29AA-314D-4E89-A580-1F0623F5BE87}" type="presParOf" srcId="{8A552073-E6B5-485C-A434-45606C8DB005}" destId="{DFC45A2C-5E5F-45DB-90CC-492CF7AC6501}" srcOrd="2" destOrd="0" presId="urn:microsoft.com/office/officeart/2005/8/layout/pyramid3"/>
    <dgm:cxn modelId="{325ED5EC-9590-46FE-B329-1F7D84D10240}" type="presParOf" srcId="{DFC45A2C-5E5F-45DB-90CC-492CF7AC6501}" destId="{D5877BA4-EFDB-45AE-AD9B-2F8D3600277A}" srcOrd="0" destOrd="0" presId="urn:microsoft.com/office/officeart/2005/8/layout/pyramid3"/>
    <dgm:cxn modelId="{5649981B-253B-437C-9ACB-FE562C04BFBF}" type="presParOf" srcId="{DFC45A2C-5E5F-45DB-90CC-492CF7AC6501}" destId="{7BF2DF01-603C-4893-B965-F5E72B11B9B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A50839-9CBE-4CB6-A557-0034FDAE6D40}" type="doc">
      <dgm:prSet loTypeId="urn:microsoft.com/office/officeart/2005/8/layout/target3" loCatId="list" qsTypeId="urn:microsoft.com/office/officeart/2005/8/quickstyle/simple2" qsCatId="simple" csTypeId="urn:microsoft.com/office/officeart/2005/8/colors/accent2_3" csCatId="accent2" phldr="1"/>
      <dgm:spPr/>
    </dgm:pt>
    <dgm:pt modelId="{334BF668-70FE-4B69-AA56-09D459B14E60}">
      <dgm:prSet phldrT="[Text]" custT="1"/>
      <dgm:spPr>
        <a:xfrm>
          <a:off x="955251" y="869314"/>
          <a:ext cx="3821006" cy="869315"/>
        </a:xfrm>
      </dgm:spPr>
      <dgm:t>
        <a:bodyPr/>
        <a:lstStyle/>
        <a:p>
          <a:pPr algn="l"/>
          <a:r>
            <a:rPr lang="en-GB" sz="1600" dirty="0" smtClean="0">
              <a:latin typeface="Calibri"/>
              <a:ea typeface="+mn-ea"/>
              <a:cs typeface="+mn-cs"/>
            </a:rPr>
            <a:t>DPIA ("high risk")</a:t>
          </a:r>
          <a:endParaRPr lang="en-GB" sz="1600" dirty="0">
            <a:latin typeface="Calibri"/>
            <a:ea typeface="+mn-ea"/>
            <a:cs typeface="+mn-cs"/>
          </a:endParaRPr>
        </a:p>
      </dgm:t>
    </dgm:pt>
    <dgm:pt modelId="{A913025E-1A93-4048-A037-3A8CD9209FEF}" type="parTrans" cxnId="{A1BFAB35-D855-4037-84A3-FEC4F6596B36}">
      <dgm:prSet/>
      <dgm:spPr/>
      <dgm:t>
        <a:bodyPr/>
        <a:lstStyle/>
        <a:p>
          <a:endParaRPr lang="en-GB"/>
        </a:p>
      </dgm:t>
    </dgm:pt>
    <dgm:pt modelId="{CC9710BD-987F-4247-9839-068FEB46E169}" type="sibTrans" cxnId="{A1BFAB35-D855-4037-84A3-FEC4F6596B36}">
      <dgm:prSet/>
      <dgm:spPr/>
      <dgm:t>
        <a:bodyPr/>
        <a:lstStyle/>
        <a:p>
          <a:endParaRPr lang="en-GB"/>
        </a:p>
      </dgm:t>
    </dgm:pt>
    <dgm:pt modelId="{2AB67E7D-DDBC-4ED2-A22C-116DAD1134AB}">
      <dgm:prSet phldrT="[Text]" custT="1"/>
      <dgm:spPr>
        <a:xfrm>
          <a:off x="1910503" y="0"/>
          <a:ext cx="1910503" cy="869315"/>
        </a:xfrm>
      </dgm:spPr>
      <dgm:t>
        <a:bodyPr/>
        <a:lstStyle/>
        <a:p>
          <a:pPr algn="l"/>
          <a:r>
            <a:rPr lang="en-GB" sz="1600" dirty="0" smtClean="0">
              <a:latin typeface="Calibri"/>
              <a:ea typeface="+mn-ea"/>
              <a:cs typeface="+mn-cs"/>
            </a:rPr>
            <a:t>Records of processing (for all)</a:t>
          </a:r>
          <a:endParaRPr lang="en-GB" sz="1600" dirty="0">
            <a:latin typeface="Calibri"/>
            <a:ea typeface="+mn-ea"/>
            <a:cs typeface="+mn-cs"/>
          </a:endParaRPr>
        </a:p>
      </dgm:t>
    </dgm:pt>
    <dgm:pt modelId="{E37DFAB8-397D-45E3-B848-001C682176AA}" type="parTrans" cxnId="{D4CD53EB-9DC4-488B-9A0D-125F557D5803}">
      <dgm:prSet/>
      <dgm:spPr/>
      <dgm:t>
        <a:bodyPr/>
        <a:lstStyle/>
        <a:p>
          <a:endParaRPr lang="en-GB"/>
        </a:p>
      </dgm:t>
    </dgm:pt>
    <dgm:pt modelId="{0283C376-3382-4768-850A-466267CE9571}" type="sibTrans" cxnId="{D4CD53EB-9DC4-488B-9A0D-125F557D5803}">
      <dgm:prSet/>
      <dgm:spPr/>
      <dgm:t>
        <a:bodyPr/>
        <a:lstStyle/>
        <a:p>
          <a:endParaRPr lang="en-GB"/>
        </a:p>
      </dgm:t>
    </dgm:pt>
    <dgm:pt modelId="{64F41284-906E-4F3E-B155-84FE6A8CC292}">
      <dgm:prSet custT="1"/>
      <dgm:spPr/>
      <dgm:t>
        <a:bodyPr/>
        <a:lstStyle/>
        <a:p>
          <a:pPr algn="l"/>
          <a:r>
            <a:rPr lang="en-GB" sz="1600" dirty="0" smtClean="0">
              <a:latin typeface="Calibri"/>
              <a:ea typeface="+mn-ea"/>
              <a:cs typeface="+mn-cs"/>
            </a:rPr>
            <a:t>PC ("high residual risk")</a:t>
          </a:r>
          <a:endParaRPr lang="en-GB" sz="1600" dirty="0"/>
        </a:p>
      </dgm:t>
    </dgm:pt>
    <dgm:pt modelId="{38F74B5B-110E-4FDD-BC36-26E4FBB00F9A}" type="parTrans" cxnId="{1FF84651-0265-460A-AB0C-5E749626AC39}">
      <dgm:prSet/>
      <dgm:spPr/>
      <dgm:t>
        <a:bodyPr/>
        <a:lstStyle/>
        <a:p>
          <a:endParaRPr lang="en-GB"/>
        </a:p>
      </dgm:t>
    </dgm:pt>
    <dgm:pt modelId="{63D28534-420D-4BB9-8FD4-9757FBE073B1}" type="sibTrans" cxnId="{1FF84651-0265-460A-AB0C-5E749626AC39}">
      <dgm:prSet/>
      <dgm:spPr/>
      <dgm:t>
        <a:bodyPr/>
        <a:lstStyle/>
        <a:p>
          <a:endParaRPr lang="en-GB"/>
        </a:p>
      </dgm:t>
    </dgm:pt>
    <dgm:pt modelId="{279D6074-6883-47FD-BC0E-C01AA4FCC336}" type="pres">
      <dgm:prSet presAssocID="{81A50839-9CBE-4CB6-A557-0034FDAE6D4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E590D71-7997-4736-A8C2-CD716A9732A2}" type="pres">
      <dgm:prSet presAssocID="{2AB67E7D-DDBC-4ED2-A22C-116DAD1134AB}" presName="circle1" presStyleLbl="node1" presStyleIdx="0" presStyleCnt="3"/>
      <dgm:spPr/>
    </dgm:pt>
    <dgm:pt modelId="{166809FC-4AF7-40B5-A71D-607D49B084AD}" type="pres">
      <dgm:prSet presAssocID="{2AB67E7D-DDBC-4ED2-A22C-116DAD1134AB}" presName="space" presStyleCnt="0"/>
      <dgm:spPr/>
    </dgm:pt>
    <dgm:pt modelId="{4398D87D-C910-4359-ADF2-75BE5D9C441E}" type="pres">
      <dgm:prSet presAssocID="{2AB67E7D-DDBC-4ED2-A22C-116DAD1134AB}" presName="rect1" presStyleLbl="alignAcc1" presStyleIdx="0" presStyleCnt="3"/>
      <dgm:spPr/>
      <dgm:t>
        <a:bodyPr/>
        <a:lstStyle/>
        <a:p>
          <a:endParaRPr lang="en-GB"/>
        </a:p>
      </dgm:t>
    </dgm:pt>
    <dgm:pt modelId="{3C436507-AF84-47B2-B785-2986524D5843}" type="pres">
      <dgm:prSet presAssocID="{334BF668-70FE-4B69-AA56-09D459B14E60}" presName="vertSpace2" presStyleLbl="node1" presStyleIdx="0" presStyleCnt="3"/>
      <dgm:spPr/>
    </dgm:pt>
    <dgm:pt modelId="{2B426381-C211-4984-BC7B-0589AE1A7A14}" type="pres">
      <dgm:prSet presAssocID="{334BF668-70FE-4B69-AA56-09D459B14E60}" presName="circle2" presStyleLbl="node1" presStyleIdx="1" presStyleCnt="3"/>
      <dgm:spPr/>
    </dgm:pt>
    <dgm:pt modelId="{163FD526-8FCF-4B18-B57E-B2BC4A243979}" type="pres">
      <dgm:prSet presAssocID="{334BF668-70FE-4B69-AA56-09D459B14E60}" presName="rect2" presStyleLbl="alignAcc1" presStyleIdx="1" presStyleCnt="3"/>
      <dgm:spPr/>
      <dgm:t>
        <a:bodyPr/>
        <a:lstStyle/>
        <a:p>
          <a:endParaRPr lang="en-GB"/>
        </a:p>
      </dgm:t>
    </dgm:pt>
    <dgm:pt modelId="{E4103937-FD86-429B-BECD-8E2640BEDA96}" type="pres">
      <dgm:prSet presAssocID="{64F41284-906E-4F3E-B155-84FE6A8CC292}" presName="vertSpace3" presStyleLbl="node1" presStyleIdx="1" presStyleCnt="3"/>
      <dgm:spPr/>
    </dgm:pt>
    <dgm:pt modelId="{750B4107-7F22-4C59-A02A-CA32D8E0CE11}" type="pres">
      <dgm:prSet presAssocID="{64F41284-906E-4F3E-B155-84FE6A8CC292}" presName="circle3" presStyleLbl="node1" presStyleIdx="2" presStyleCnt="3"/>
      <dgm:spPr/>
      <dgm:t>
        <a:bodyPr/>
        <a:lstStyle/>
        <a:p>
          <a:endParaRPr lang="en-GB"/>
        </a:p>
      </dgm:t>
    </dgm:pt>
    <dgm:pt modelId="{5BDED1CC-0580-4F18-BD52-0AAF512618F7}" type="pres">
      <dgm:prSet presAssocID="{64F41284-906E-4F3E-B155-84FE6A8CC292}" presName="rect3" presStyleLbl="alignAcc1" presStyleIdx="2" presStyleCnt="3"/>
      <dgm:spPr/>
      <dgm:t>
        <a:bodyPr/>
        <a:lstStyle/>
        <a:p>
          <a:endParaRPr lang="en-GB"/>
        </a:p>
      </dgm:t>
    </dgm:pt>
    <dgm:pt modelId="{6D1F17D9-8603-4A62-AAEC-DF481E255871}" type="pres">
      <dgm:prSet presAssocID="{2AB67E7D-DDBC-4ED2-A22C-116DAD1134A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D17FB1-52D2-4AB7-8A4E-7D095A736BD9}" type="pres">
      <dgm:prSet presAssocID="{334BF668-70FE-4B69-AA56-09D459B14E6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AB70BE-1213-416D-8E90-3BC0FABD515F}" type="pres">
      <dgm:prSet presAssocID="{64F41284-906E-4F3E-B155-84FE6A8CC29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6C9BB0-E7F7-404C-AADC-4EE534F5FEE1}" type="presOf" srcId="{81A50839-9CBE-4CB6-A557-0034FDAE6D40}" destId="{279D6074-6883-47FD-BC0E-C01AA4FCC336}" srcOrd="0" destOrd="0" presId="urn:microsoft.com/office/officeart/2005/8/layout/target3"/>
    <dgm:cxn modelId="{A1BFAB35-D855-4037-84A3-FEC4F6596B36}" srcId="{81A50839-9CBE-4CB6-A557-0034FDAE6D40}" destId="{334BF668-70FE-4B69-AA56-09D459B14E60}" srcOrd="1" destOrd="0" parTransId="{A913025E-1A93-4048-A037-3A8CD9209FEF}" sibTransId="{CC9710BD-987F-4247-9839-068FEB46E169}"/>
    <dgm:cxn modelId="{D4CD53EB-9DC4-488B-9A0D-125F557D5803}" srcId="{81A50839-9CBE-4CB6-A557-0034FDAE6D40}" destId="{2AB67E7D-DDBC-4ED2-A22C-116DAD1134AB}" srcOrd="0" destOrd="0" parTransId="{E37DFAB8-397D-45E3-B848-001C682176AA}" sibTransId="{0283C376-3382-4768-850A-466267CE9571}"/>
    <dgm:cxn modelId="{610D4B24-C85C-463A-95D3-8A7681B3F9FC}" type="presOf" srcId="{334BF668-70FE-4B69-AA56-09D459B14E60}" destId="{163FD526-8FCF-4B18-B57E-B2BC4A243979}" srcOrd="0" destOrd="0" presId="urn:microsoft.com/office/officeart/2005/8/layout/target3"/>
    <dgm:cxn modelId="{1FA0938D-6ED3-435F-AB5C-DE3D8EC9FA6B}" type="presOf" srcId="{334BF668-70FE-4B69-AA56-09D459B14E60}" destId="{09D17FB1-52D2-4AB7-8A4E-7D095A736BD9}" srcOrd="1" destOrd="0" presId="urn:microsoft.com/office/officeart/2005/8/layout/target3"/>
    <dgm:cxn modelId="{346EF89E-7EF0-49F9-B138-5F6A33B87300}" type="presOf" srcId="{64F41284-906E-4F3E-B155-84FE6A8CC292}" destId="{35AB70BE-1213-416D-8E90-3BC0FABD515F}" srcOrd="1" destOrd="0" presId="urn:microsoft.com/office/officeart/2005/8/layout/target3"/>
    <dgm:cxn modelId="{0F09E1E3-4148-47CA-B87C-C40800779972}" type="presOf" srcId="{2AB67E7D-DDBC-4ED2-A22C-116DAD1134AB}" destId="{4398D87D-C910-4359-ADF2-75BE5D9C441E}" srcOrd="0" destOrd="0" presId="urn:microsoft.com/office/officeart/2005/8/layout/target3"/>
    <dgm:cxn modelId="{B1BEB920-263E-4A6B-9015-F8EDD42B1746}" type="presOf" srcId="{2AB67E7D-DDBC-4ED2-A22C-116DAD1134AB}" destId="{6D1F17D9-8603-4A62-AAEC-DF481E255871}" srcOrd="1" destOrd="0" presId="urn:microsoft.com/office/officeart/2005/8/layout/target3"/>
    <dgm:cxn modelId="{3DEC38A8-1424-4099-A46A-FEA9DE121B74}" type="presOf" srcId="{64F41284-906E-4F3E-B155-84FE6A8CC292}" destId="{5BDED1CC-0580-4F18-BD52-0AAF512618F7}" srcOrd="0" destOrd="0" presId="urn:microsoft.com/office/officeart/2005/8/layout/target3"/>
    <dgm:cxn modelId="{1FF84651-0265-460A-AB0C-5E749626AC39}" srcId="{81A50839-9CBE-4CB6-A557-0034FDAE6D40}" destId="{64F41284-906E-4F3E-B155-84FE6A8CC292}" srcOrd="2" destOrd="0" parTransId="{38F74B5B-110E-4FDD-BC36-26E4FBB00F9A}" sibTransId="{63D28534-420D-4BB9-8FD4-9757FBE073B1}"/>
    <dgm:cxn modelId="{5596FDCA-BAC5-4485-8C14-63A184AE9B53}" type="presParOf" srcId="{279D6074-6883-47FD-BC0E-C01AA4FCC336}" destId="{5E590D71-7997-4736-A8C2-CD716A9732A2}" srcOrd="0" destOrd="0" presId="urn:microsoft.com/office/officeart/2005/8/layout/target3"/>
    <dgm:cxn modelId="{028CBA85-CE6D-4EF5-9AE2-D0844B884463}" type="presParOf" srcId="{279D6074-6883-47FD-BC0E-C01AA4FCC336}" destId="{166809FC-4AF7-40B5-A71D-607D49B084AD}" srcOrd="1" destOrd="0" presId="urn:microsoft.com/office/officeart/2005/8/layout/target3"/>
    <dgm:cxn modelId="{F3D9EC33-E51B-45F6-B089-51A5F00F5EBF}" type="presParOf" srcId="{279D6074-6883-47FD-BC0E-C01AA4FCC336}" destId="{4398D87D-C910-4359-ADF2-75BE5D9C441E}" srcOrd="2" destOrd="0" presId="urn:microsoft.com/office/officeart/2005/8/layout/target3"/>
    <dgm:cxn modelId="{F0CB5A04-62A3-4249-A19E-393720F7E498}" type="presParOf" srcId="{279D6074-6883-47FD-BC0E-C01AA4FCC336}" destId="{3C436507-AF84-47B2-B785-2986524D5843}" srcOrd="3" destOrd="0" presId="urn:microsoft.com/office/officeart/2005/8/layout/target3"/>
    <dgm:cxn modelId="{32E4013E-0740-48BD-B67C-9DAFE5053639}" type="presParOf" srcId="{279D6074-6883-47FD-BC0E-C01AA4FCC336}" destId="{2B426381-C211-4984-BC7B-0589AE1A7A14}" srcOrd="4" destOrd="0" presId="urn:microsoft.com/office/officeart/2005/8/layout/target3"/>
    <dgm:cxn modelId="{DB8B683F-FBE4-46FE-8A6E-BFD610FE9869}" type="presParOf" srcId="{279D6074-6883-47FD-BC0E-C01AA4FCC336}" destId="{163FD526-8FCF-4B18-B57E-B2BC4A243979}" srcOrd="5" destOrd="0" presId="urn:microsoft.com/office/officeart/2005/8/layout/target3"/>
    <dgm:cxn modelId="{C83D2EE9-B0E4-4D63-9229-23E8417BA941}" type="presParOf" srcId="{279D6074-6883-47FD-BC0E-C01AA4FCC336}" destId="{E4103937-FD86-429B-BECD-8E2640BEDA96}" srcOrd="6" destOrd="0" presId="urn:microsoft.com/office/officeart/2005/8/layout/target3"/>
    <dgm:cxn modelId="{4AF42381-033C-4CF4-8E30-F67B32A712AE}" type="presParOf" srcId="{279D6074-6883-47FD-BC0E-C01AA4FCC336}" destId="{750B4107-7F22-4C59-A02A-CA32D8E0CE11}" srcOrd="7" destOrd="0" presId="urn:microsoft.com/office/officeart/2005/8/layout/target3"/>
    <dgm:cxn modelId="{3B2DAD7C-E3CF-4D9E-B17F-CED672D6EBB1}" type="presParOf" srcId="{279D6074-6883-47FD-BC0E-C01AA4FCC336}" destId="{5BDED1CC-0580-4F18-BD52-0AAF512618F7}" srcOrd="8" destOrd="0" presId="urn:microsoft.com/office/officeart/2005/8/layout/target3"/>
    <dgm:cxn modelId="{1F62E4D2-F279-43DB-8C89-F392FACB6B31}" type="presParOf" srcId="{279D6074-6883-47FD-BC0E-C01AA4FCC336}" destId="{6D1F17D9-8603-4A62-AAEC-DF481E255871}" srcOrd="9" destOrd="0" presId="urn:microsoft.com/office/officeart/2005/8/layout/target3"/>
    <dgm:cxn modelId="{3E6C7118-B5FC-4125-AF56-C5D57AE7142F}" type="presParOf" srcId="{279D6074-6883-47FD-BC0E-C01AA4FCC336}" destId="{09D17FB1-52D2-4AB7-8A4E-7D095A736BD9}" srcOrd="10" destOrd="0" presId="urn:microsoft.com/office/officeart/2005/8/layout/target3"/>
    <dgm:cxn modelId="{4310A925-3A18-4E87-8335-98A8ACBEB2E2}" type="presParOf" srcId="{279D6074-6883-47FD-BC0E-C01AA4FCC336}" destId="{35AB70BE-1213-416D-8E90-3BC0FABD515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DBC59-45C8-4CF8-858E-35C31479CA4D}">
      <dsp:nvSpPr>
        <dsp:cNvPr id="0" name=""/>
        <dsp:cNvSpPr/>
      </dsp:nvSpPr>
      <dsp:spPr>
        <a:xfrm>
          <a:off x="629" y="1354084"/>
          <a:ext cx="2184968" cy="18021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Description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Compliance check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Initial risk assessment</a:t>
          </a:r>
          <a:endParaRPr lang="en-GB" sz="1800" kern="1200" dirty="0"/>
        </a:p>
      </dsp:txBody>
      <dsp:txXfrm>
        <a:off x="42101" y="1395556"/>
        <a:ext cx="2102024" cy="1333024"/>
      </dsp:txXfrm>
    </dsp:sp>
    <dsp:sp modelId="{6960219C-A266-48CB-80C2-559F8ED969C6}">
      <dsp:nvSpPr>
        <dsp:cNvPr id="0" name=""/>
        <dsp:cNvSpPr/>
      </dsp:nvSpPr>
      <dsp:spPr>
        <a:xfrm>
          <a:off x="1605684" y="1512165"/>
          <a:ext cx="2347702" cy="2347702"/>
        </a:xfrm>
        <a:prstGeom prst="leftCircularArrow">
          <a:avLst>
            <a:gd name="adj1" fmla="val 2892"/>
            <a:gd name="adj2" fmla="val 353773"/>
            <a:gd name="adj3" fmla="val 2129284"/>
            <a:gd name="adj4" fmla="val 9024489"/>
            <a:gd name="adj5" fmla="val 3375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8575">
          <a:solidFill>
            <a:schemeClr val="accent2"/>
          </a:solidFill>
          <a:prstDash val="sys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CFDFA-9437-40D9-B739-6A49E020A0D1}">
      <dsp:nvSpPr>
        <dsp:cNvPr id="0" name=""/>
        <dsp:cNvSpPr/>
      </dsp:nvSpPr>
      <dsp:spPr>
        <a:xfrm>
          <a:off x="486178" y="2770053"/>
          <a:ext cx="1942194" cy="772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Records and Documentation</a:t>
          </a:r>
          <a:endParaRPr lang="en-GB" sz="2100" kern="1200" dirty="0"/>
        </a:p>
      </dsp:txBody>
      <dsp:txXfrm>
        <a:off x="508799" y="2792674"/>
        <a:ext cx="1896952" cy="727104"/>
      </dsp:txXfrm>
    </dsp:sp>
    <dsp:sp modelId="{717FD545-7D31-457E-8DC2-C9335C16E9F0}">
      <dsp:nvSpPr>
        <dsp:cNvPr id="0" name=""/>
        <dsp:cNvSpPr/>
      </dsp:nvSpPr>
      <dsp:spPr>
        <a:xfrm>
          <a:off x="2751740" y="1354084"/>
          <a:ext cx="2184968" cy="18021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Detailed description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Detailed risk assessment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Controls chosen</a:t>
          </a:r>
          <a:endParaRPr lang="en-GB" sz="1800" kern="1200" dirty="0"/>
        </a:p>
      </dsp:txBody>
      <dsp:txXfrm>
        <a:off x="2793212" y="1781729"/>
        <a:ext cx="2102024" cy="1333024"/>
      </dsp:txXfrm>
    </dsp:sp>
    <dsp:sp modelId="{CD62A5F4-D117-49F9-9155-E32EF1959F8D}">
      <dsp:nvSpPr>
        <dsp:cNvPr id="0" name=""/>
        <dsp:cNvSpPr/>
      </dsp:nvSpPr>
      <dsp:spPr>
        <a:xfrm>
          <a:off x="3965609" y="576056"/>
          <a:ext cx="2626893" cy="2626893"/>
        </a:xfrm>
        <a:prstGeom prst="circularArrow">
          <a:avLst>
            <a:gd name="adj1" fmla="val 2585"/>
            <a:gd name="adj2" fmla="val 313913"/>
            <a:gd name="adj3" fmla="val 19510576"/>
            <a:gd name="adj4" fmla="val 12575511"/>
            <a:gd name="adj5" fmla="val 3016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8575">
          <a:solidFill>
            <a:schemeClr val="accent2"/>
          </a:solidFill>
          <a:prstDash val="sysDash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616A4-4DAA-4E64-BA24-EA9B6B14E9C3}">
      <dsp:nvSpPr>
        <dsp:cNvPr id="0" name=""/>
        <dsp:cNvSpPr/>
      </dsp:nvSpPr>
      <dsp:spPr>
        <a:xfrm>
          <a:off x="3237289" y="967910"/>
          <a:ext cx="1942194" cy="772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DPIA</a:t>
          </a:r>
          <a:endParaRPr lang="en-GB" sz="2100" kern="1200" dirty="0"/>
        </a:p>
      </dsp:txBody>
      <dsp:txXfrm>
        <a:off x="3259910" y="990531"/>
        <a:ext cx="1896952" cy="727104"/>
      </dsp:txXfrm>
    </dsp:sp>
    <dsp:sp modelId="{C20F8117-6114-40FF-BB2E-89324664E941}">
      <dsp:nvSpPr>
        <dsp:cNvPr id="0" name=""/>
        <dsp:cNvSpPr/>
      </dsp:nvSpPr>
      <dsp:spPr>
        <a:xfrm>
          <a:off x="5502851" y="1354084"/>
          <a:ext cx="2184968" cy="180214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DPIA report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Improvement plan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Supporting documentation</a:t>
          </a:r>
          <a:endParaRPr lang="en-GB" sz="1800" kern="1200" dirty="0"/>
        </a:p>
      </dsp:txBody>
      <dsp:txXfrm>
        <a:off x="5544323" y="1395556"/>
        <a:ext cx="2102024" cy="1333024"/>
      </dsp:txXfrm>
    </dsp:sp>
    <dsp:sp modelId="{46562CFA-D3A2-4951-B80F-EA82B8443FF4}">
      <dsp:nvSpPr>
        <dsp:cNvPr id="0" name=""/>
        <dsp:cNvSpPr/>
      </dsp:nvSpPr>
      <dsp:spPr>
        <a:xfrm>
          <a:off x="5988399" y="2770053"/>
          <a:ext cx="1942194" cy="772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Prior consultation</a:t>
          </a:r>
          <a:endParaRPr lang="en-GB" sz="2100" kern="1200" dirty="0"/>
        </a:p>
      </dsp:txBody>
      <dsp:txXfrm>
        <a:off x="6011020" y="2792674"/>
        <a:ext cx="1896952" cy="727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CB65E-44F1-4664-AAE6-1B9167444A83}">
      <dsp:nvSpPr>
        <dsp:cNvPr id="0" name=""/>
        <dsp:cNvSpPr/>
      </dsp:nvSpPr>
      <dsp:spPr>
        <a:xfrm rot="10800000">
          <a:off x="0" y="23110"/>
          <a:ext cx="4344144" cy="1517426"/>
        </a:xfrm>
        <a:prstGeom prst="trapezoid">
          <a:avLst>
            <a:gd name="adj" fmla="val 47714"/>
          </a:avLst>
        </a:prstGeom>
        <a:solidFill>
          <a:schemeClr val="accent2">
            <a:lumMod val="60000"/>
            <a:lumOff val="40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accent2"/>
              </a:solidFill>
            </a:rPr>
            <a:t>Prior Consultation</a:t>
          </a:r>
          <a:endParaRPr lang="en-GB" sz="3300" kern="1200" dirty="0">
            <a:solidFill>
              <a:schemeClr val="accent2"/>
            </a:solidFill>
          </a:endParaRPr>
        </a:p>
      </dsp:txBody>
      <dsp:txXfrm rot="-10800000">
        <a:off x="760225" y="23110"/>
        <a:ext cx="2823693" cy="1517426"/>
      </dsp:txXfrm>
    </dsp:sp>
    <dsp:sp modelId="{6C51AAE6-5A64-44D5-98F5-4CC4D9B45F3C}">
      <dsp:nvSpPr>
        <dsp:cNvPr id="0" name=""/>
        <dsp:cNvSpPr/>
      </dsp:nvSpPr>
      <dsp:spPr>
        <a:xfrm rot="10800000">
          <a:off x="724023" y="1517426"/>
          <a:ext cx="2896096" cy="1517426"/>
        </a:xfrm>
        <a:prstGeom prst="trapezoid">
          <a:avLst>
            <a:gd name="adj" fmla="val 47714"/>
          </a:avLst>
        </a:prstGeom>
        <a:solidFill>
          <a:schemeClr val="accent2">
            <a:lumMod val="40000"/>
            <a:lumOff val="60000"/>
            <a:alpha val="7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accent2"/>
              </a:solidFill>
            </a:rPr>
            <a:t>DPIA</a:t>
          </a:r>
          <a:endParaRPr lang="en-GB" sz="3300" kern="1200" dirty="0">
            <a:solidFill>
              <a:schemeClr val="accent2"/>
            </a:solidFill>
          </a:endParaRPr>
        </a:p>
      </dsp:txBody>
      <dsp:txXfrm rot="-10800000">
        <a:off x="1230840" y="1517426"/>
        <a:ext cx="1882462" cy="1517426"/>
      </dsp:txXfrm>
    </dsp:sp>
    <dsp:sp modelId="{D5877BA4-EFDB-45AE-AD9B-2F8D3600277A}">
      <dsp:nvSpPr>
        <dsp:cNvPr id="0" name=""/>
        <dsp:cNvSpPr/>
      </dsp:nvSpPr>
      <dsp:spPr>
        <a:xfrm rot="10800000">
          <a:off x="1448047" y="3034853"/>
          <a:ext cx="1448048" cy="1517426"/>
        </a:xfrm>
        <a:prstGeom prst="trapezoid">
          <a:avLst>
            <a:gd name="adj" fmla="val 50000"/>
          </a:avLst>
        </a:prstGeom>
        <a:solidFill>
          <a:schemeClr val="accent2">
            <a:lumMod val="20000"/>
            <a:lumOff val="80000"/>
            <a:alpha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solidFill>
                <a:schemeClr val="accent2"/>
              </a:solidFill>
            </a:rPr>
            <a:t>Record</a:t>
          </a:r>
          <a:endParaRPr lang="en-GB" sz="3300" kern="1200" dirty="0">
            <a:solidFill>
              <a:schemeClr val="accent2"/>
            </a:solidFill>
          </a:endParaRPr>
        </a:p>
      </dsp:txBody>
      <dsp:txXfrm rot="-10800000">
        <a:off x="1448047" y="3034853"/>
        <a:ext cx="1448048" cy="1517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90D71-7997-4736-A8C2-CD716A9732A2}">
      <dsp:nvSpPr>
        <dsp:cNvPr id="0" name=""/>
        <dsp:cNvSpPr/>
      </dsp:nvSpPr>
      <dsp:spPr>
        <a:xfrm>
          <a:off x="0" y="146980"/>
          <a:ext cx="2289854" cy="22898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98D87D-C910-4359-ADF2-75BE5D9C441E}">
      <dsp:nvSpPr>
        <dsp:cNvPr id="0" name=""/>
        <dsp:cNvSpPr/>
      </dsp:nvSpPr>
      <dsp:spPr>
        <a:xfrm>
          <a:off x="1144927" y="146980"/>
          <a:ext cx="2671496" cy="2289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alibri"/>
              <a:ea typeface="+mn-ea"/>
              <a:cs typeface="+mn-cs"/>
            </a:rPr>
            <a:t>Records of processing (for all)</a:t>
          </a:r>
          <a:endParaRPr lang="en-GB" sz="1600" kern="1200" dirty="0">
            <a:latin typeface="Calibri"/>
            <a:ea typeface="+mn-ea"/>
            <a:cs typeface="+mn-cs"/>
          </a:endParaRPr>
        </a:p>
      </dsp:txBody>
      <dsp:txXfrm>
        <a:off x="1144927" y="146980"/>
        <a:ext cx="2671496" cy="686957"/>
      </dsp:txXfrm>
    </dsp:sp>
    <dsp:sp modelId="{2B426381-C211-4984-BC7B-0589AE1A7A14}">
      <dsp:nvSpPr>
        <dsp:cNvPr id="0" name=""/>
        <dsp:cNvSpPr/>
      </dsp:nvSpPr>
      <dsp:spPr>
        <a:xfrm>
          <a:off x="400725" y="833938"/>
          <a:ext cx="1488403" cy="148840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3FD526-8FCF-4B18-B57E-B2BC4A243979}">
      <dsp:nvSpPr>
        <dsp:cNvPr id="0" name=""/>
        <dsp:cNvSpPr/>
      </dsp:nvSpPr>
      <dsp:spPr>
        <a:xfrm>
          <a:off x="1144927" y="833938"/>
          <a:ext cx="2671496" cy="14884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4010"/>
              <a:lumOff val="15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alibri"/>
              <a:ea typeface="+mn-ea"/>
              <a:cs typeface="+mn-cs"/>
            </a:rPr>
            <a:t>DPIA ("high risk")</a:t>
          </a:r>
          <a:endParaRPr lang="en-GB" sz="1600" kern="1200" dirty="0">
            <a:latin typeface="Calibri"/>
            <a:ea typeface="+mn-ea"/>
            <a:cs typeface="+mn-cs"/>
          </a:endParaRPr>
        </a:p>
      </dsp:txBody>
      <dsp:txXfrm>
        <a:off x="1144927" y="833938"/>
        <a:ext cx="2671496" cy="686955"/>
      </dsp:txXfrm>
    </dsp:sp>
    <dsp:sp modelId="{750B4107-7F22-4C59-A02A-CA32D8E0CE11}">
      <dsp:nvSpPr>
        <dsp:cNvPr id="0" name=""/>
        <dsp:cNvSpPr/>
      </dsp:nvSpPr>
      <dsp:spPr>
        <a:xfrm>
          <a:off x="801449" y="1520893"/>
          <a:ext cx="686955" cy="68695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DED1CC-0580-4F18-BD52-0AAF512618F7}">
      <dsp:nvSpPr>
        <dsp:cNvPr id="0" name=""/>
        <dsp:cNvSpPr/>
      </dsp:nvSpPr>
      <dsp:spPr>
        <a:xfrm>
          <a:off x="1144927" y="1520893"/>
          <a:ext cx="2671496" cy="6869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28019"/>
              <a:lumOff val="31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alibri"/>
              <a:ea typeface="+mn-ea"/>
              <a:cs typeface="+mn-cs"/>
            </a:rPr>
            <a:t>PC ("high residual risk")</a:t>
          </a:r>
          <a:endParaRPr lang="en-GB" sz="1600" kern="1200" dirty="0"/>
        </a:p>
      </dsp:txBody>
      <dsp:txXfrm>
        <a:off x="1144927" y="1520893"/>
        <a:ext cx="2671496" cy="68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02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28163"/>
            <a:ext cx="29702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4F38D2EC-968A-4F0F-868B-A0E3C6CF77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71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02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28163"/>
            <a:ext cx="29702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8" tIns="46304" rIns="92608" bIns="4630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DB9DA4B7-22AF-4DE7-AE2C-45C5E539EC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478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8AF959-DEA2-49A9-B5E5-45905BB94AB5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l-N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nl-N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nl-N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Alicante</a:t>
            </a:r>
            <a:r>
              <a:rPr lang="nl-N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nl-N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nl-NL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out, WP29 </a:t>
            </a:r>
            <a:r>
              <a:rPr lang="nl-NL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lang="nl-NL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out, DPO </a:t>
            </a:r>
            <a:r>
              <a:rPr lang="nl-NL" altLang="en-US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nl-NL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on DPIA templates; side meeting 26/04/17</a:t>
            </a:r>
            <a:endParaRPr lang="nl-NL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60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459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1200" dirty="0" smtClean="0">
                <a:solidFill>
                  <a:schemeClr val="accent2"/>
                </a:solidFill>
              </a:rPr>
              <a:t>Introduction: Architecture of DP documentation under “new 45” (5)</a:t>
            </a:r>
          </a:p>
          <a:p>
            <a:r>
              <a:rPr lang="en-GB" altLang="en-US" sz="1200" dirty="0" smtClean="0">
                <a:solidFill>
                  <a:schemeClr val="accent2"/>
                </a:solidFill>
              </a:rPr>
              <a:t>When to do a DPIA? (8)</a:t>
            </a:r>
          </a:p>
          <a:p>
            <a:r>
              <a:rPr lang="en-GB" altLang="en-US" sz="1200" dirty="0" smtClean="0">
                <a:solidFill>
                  <a:schemeClr val="accent2"/>
                </a:solidFill>
              </a:rPr>
              <a:t>Case study: threshold assessments (25)</a:t>
            </a:r>
          </a:p>
          <a:p>
            <a:r>
              <a:rPr lang="en-GB" altLang="en-US" sz="1200" dirty="0" smtClean="0">
                <a:solidFill>
                  <a:schemeClr val="accent2"/>
                </a:solidFill>
              </a:rPr>
              <a:t>How to do a DPIA &amp; when to go for prior consultation? (8)</a:t>
            </a:r>
          </a:p>
          <a:p>
            <a:r>
              <a:rPr lang="en-GB" altLang="en-US" sz="1200" dirty="0" smtClean="0">
                <a:solidFill>
                  <a:schemeClr val="accent2"/>
                </a:solidFill>
              </a:rPr>
              <a:t>Summary (4)</a:t>
            </a:r>
          </a:p>
          <a:p>
            <a:r>
              <a:rPr lang="en-GB" altLang="en-US" sz="1200" dirty="0" smtClean="0">
                <a:solidFill>
                  <a:schemeClr val="accent2"/>
                </a:solidFill>
              </a:rPr>
              <a:t>Q&amp;A (10)</a:t>
            </a:r>
            <a:endParaRPr lang="en-GB" altLang="en-US" sz="1050" dirty="0" smtClean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482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larger framework:</a:t>
            </a:r>
          </a:p>
          <a:p>
            <a:r>
              <a:rPr lang="en-GB" dirty="0" smtClean="0"/>
              <a:t>Records (nothing new: 25)</a:t>
            </a:r>
            <a:endParaRPr lang="en-GB" dirty="0" smtClean="0"/>
          </a:p>
          <a:p>
            <a:r>
              <a:rPr lang="en-GB" dirty="0" smtClean="0"/>
              <a:t>DPIAs</a:t>
            </a:r>
          </a:p>
          <a:p>
            <a:r>
              <a:rPr lang="en-GB" dirty="0" smtClean="0"/>
              <a:t>Prior consultation</a:t>
            </a:r>
          </a:p>
          <a:p>
            <a:r>
              <a:rPr lang="en-GB" dirty="0" smtClean="0"/>
              <a:t>Part of further shift to accountability in “new 45”: controller in the captain’s seat &amp; DPO as navigator</a:t>
            </a:r>
          </a:p>
          <a:p>
            <a:r>
              <a:rPr lang="en-GB" dirty="0" smtClean="0"/>
              <a:t>Integrating privacy and data protection into development of new processes! </a:t>
            </a:r>
          </a:p>
          <a:p>
            <a:r>
              <a:rPr lang="en-GB" dirty="0" smtClean="0"/>
              <a:t>The earlier your organisations address problems, the easier they are to fix;</a:t>
            </a:r>
          </a:p>
          <a:p>
            <a:r>
              <a:rPr lang="en-GB" dirty="0" smtClean="0"/>
              <a:t>Records &amp; DPIAs provide a framework for this.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18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99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were part of WP29</a:t>
            </a:r>
            <a:r>
              <a:rPr lang="en-GB" baseline="0" dirty="0" smtClean="0"/>
              <a:t> 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112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First of all, quick show</a:t>
            </a:r>
            <a:r>
              <a:rPr lang="en-GB" baseline="0" dirty="0" smtClean="0"/>
              <a:t> of hands – 1, 2, 3?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466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218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34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9DA4B7-22AF-4DE7-AE2C-45C5E539EC6E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840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B0F5-E575-4E76-914A-140D8D1CF2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0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DEE9-02A2-4AF1-B381-6989D5F2B9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22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710C5-19CD-4718-B5E6-56FC282B25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3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9219-4432-4F66-895C-ECBB4EFCA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4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C05E-6241-49A2-8F4E-D7AF7C5C75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4107-99C5-40CF-9143-E1EDEEE22E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8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FCEC-4B10-4F7D-A7C6-6820A89EA5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23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03F6F-33C7-41DF-81FB-56EFE630E1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9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D174-1A72-4D6B-8788-EDD547DF64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9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2816-D028-4C69-9506-3ACF587F9D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92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BDAA-EBD9-4C7D-9015-47BBD49F20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84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BE" altLang="en-US" smtClean="0"/>
          </a:p>
        </p:txBody>
      </p:sp>
      <p:sp>
        <p:nvSpPr>
          <p:cNvPr id="301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7EAD8E8-9ACA-486E-B935-26BCEC3C6F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ps.europa.e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edps@edps.europa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491880" y="1557338"/>
            <a:ext cx="5399708" cy="201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altLang="en-US" sz="3200" b="1" dirty="0" smtClean="0">
                <a:solidFill>
                  <a:schemeClr val="accent2"/>
                </a:solidFill>
              </a:rPr>
              <a:t>Data protection impact assessments and documentation under the “new 45”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43213" y="5157788"/>
            <a:ext cx="5761037" cy="1150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80000"/>
              </a:lnSpc>
            </a:pPr>
            <a:r>
              <a:rPr lang="fr-FR" altLang="en-US" sz="2400" b="1" dirty="0" smtClean="0">
                <a:solidFill>
                  <a:schemeClr val="accent2"/>
                </a:solidFill>
              </a:rPr>
              <a:t>Owe Langfeldt &amp; Bénédicte </a:t>
            </a:r>
            <a:r>
              <a:rPr lang="fr-FR" altLang="en-US" sz="2400" b="1" dirty="0" err="1" smtClean="0">
                <a:solidFill>
                  <a:schemeClr val="accent2"/>
                </a:solidFill>
              </a:rPr>
              <a:t>Raevens</a:t>
            </a:r>
            <a:r>
              <a:rPr lang="fr-FR" altLang="en-US" sz="2400" b="1" dirty="0" smtClean="0">
                <a:solidFill>
                  <a:schemeClr val="accent2"/>
                </a:solidFill>
              </a:rPr>
              <a:t> </a:t>
            </a:r>
          </a:p>
          <a:p>
            <a:pPr algn="r">
              <a:lnSpc>
                <a:spcPct val="80000"/>
              </a:lnSpc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41</a:t>
            </a:r>
            <a:r>
              <a:rPr lang="en-GB" altLang="en-US" sz="2400" b="1" baseline="30000" dirty="0" smtClean="0">
                <a:solidFill>
                  <a:schemeClr val="accent2"/>
                </a:solidFill>
              </a:rPr>
              <a:t>st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 DPO-EDPS Meeting</a:t>
            </a:r>
          </a:p>
          <a:p>
            <a:pPr algn="r">
              <a:lnSpc>
                <a:spcPct val="80000"/>
              </a:lnSpc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01/06/17, Tallinn</a:t>
            </a:r>
            <a:endParaRPr lang="en-GB" altLang="en-US" sz="1800" b="1" dirty="0" smtClean="0"/>
          </a:p>
          <a:p>
            <a:pPr lvl="4">
              <a:lnSpc>
                <a:spcPct val="80000"/>
              </a:lnSpc>
            </a:pPr>
            <a:endParaRPr lang="en-GB" altLang="en-US" dirty="0" smtClean="0"/>
          </a:p>
          <a:p>
            <a:pPr lvl="4">
              <a:lnSpc>
                <a:spcPct val="90000"/>
              </a:lnSpc>
            </a:pPr>
            <a:endParaRPr lang="en-GB" altLang="en-US" dirty="0" smtClean="0"/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7338"/>
            <a:ext cx="36353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2190D-CC68-4CC2-A91D-ECA552B884A5}" type="slidenum">
              <a:rPr lang="en-GB" altLang="en-US" sz="1400" smtClean="0">
                <a:solidFill>
                  <a:schemeClr val="accent2"/>
                </a:solidFill>
              </a:rPr>
              <a:pPr/>
              <a:t>10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How to do a DPIA?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 </a:t>
            </a:r>
            <a:r>
              <a:rPr lang="en-GB" altLang="en-US" dirty="0" smtClean="0">
                <a:solidFill>
                  <a:schemeClr val="accent2"/>
                </a:solidFill>
              </a:rPr>
              <a:t>Description</a:t>
            </a:r>
            <a:endParaRPr lang="en-GB" altLang="en-US" sz="2800" dirty="0" smtClean="0">
              <a:solidFill>
                <a:schemeClr val="accent2"/>
              </a:solidFill>
            </a:endParaRP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based on record, but extended</a:t>
            </a: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detailed data flow diagram</a:t>
            </a:r>
          </a:p>
          <a:p>
            <a:r>
              <a:rPr lang="en-GB" altLang="en-US" i="1" dirty="0" smtClean="0">
                <a:solidFill>
                  <a:schemeClr val="accent2"/>
                </a:solidFill>
              </a:rPr>
              <a:t>Risk assessment </a:t>
            </a: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to DS and compliance aspects</a:t>
            </a: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guiding questions per DP principle</a:t>
            </a: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walk through data flow diagram</a:t>
            </a:r>
          </a:p>
          <a:p>
            <a:r>
              <a:rPr lang="en-GB" altLang="en-US" i="1" dirty="0" smtClean="0">
                <a:solidFill>
                  <a:schemeClr val="accent2"/>
                </a:solidFill>
              </a:rPr>
              <a:t>Choice of controls</a:t>
            </a:r>
          </a:p>
          <a:p>
            <a:pPr lvl="1"/>
            <a:r>
              <a:rPr lang="en-GB" altLang="en-US" i="1" dirty="0" smtClean="0">
                <a:solidFill>
                  <a:schemeClr val="accent2"/>
                </a:solidFill>
              </a:rPr>
              <a:t>based on compliance requirements and risks identified</a:t>
            </a:r>
          </a:p>
          <a:p>
            <a:endParaRPr lang="en-GB" altLang="en-US" i="1" dirty="0" smtClean="0"/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50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2190D-CC68-4CC2-A91D-ECA552B884A5}" type="slidenum">
              <a:rPr lang="en-GB" altLang="en-US" sz="1400" smtClean="0">
                <a:solidFill>
                  <a:schemeClr val="accent2"/>
                </a:solidFill>
              </a:rPr>
              <a:pPr/>
              <a:t>11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When to go for prior consultation?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839"/>
            <a:ext cx="5338936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...when not sure if risks are properly mitigated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Documentation to send: record &amp; DPIA report, treatment plan, ISRM docs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EDPS will provide recommendations.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But: Article 40(4) – there may be implementing acts in the future requiring prior consultation for specific things</a:t>
            </a:r>
          </a:p>
          <a:p>
            <a:endParaRPr lang="en-GB" altLang="en-US" sz="2000" i="1" dirty="0" smtClean="0">
              <a:solidFill>
                <a:schemeClr val="accent2"/>
              </a:solidFill>
            </a:endParaRPr>
          </a:p>
          <a:p>
            <a:pPr lvl="3"/>
            <a:endParaRPr lang="en-GB" altLang="en-US" i="1" dirty="0" smtClean="0"/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Picture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58027"/>
              </p:ext>
            </p:extLst>
          </p:nvPr>
        </p:nvGraphicFramePr>
        <p:xfrm>
          <a:off x="4972472" y="1299370"/>
          <a:ext cx="3816424" cy="258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864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2190D-CC68-4CC2-A91D-ECA552B884A5}" type="slidenum">
              <a:rPr lang="en-GB" altLang="en-US" sz="1400" smtClean="0">
                <a:solidFill>
                  <a:schemeClr val="accent2"/>
                </a:solidFill>
              </a:rPr>
              <a:pPr/>
              <a:t>12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Transition rules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839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Art. 25 notifications can serve as a basis for records; review where necessary; 2 years transition;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Art. 27 cases:</a:t>
            </a:r>
          </a:p>
          <a:p>
            <a:pPr lvl="1"/>
            <a:r>
              <a:rPr lang="en-GB" altLang="en-US" sz="2400" dirty="0" smtClean="0">
                <a:solidFill>
                  <a:schemeClr val="accent2"/>
                </a:solidFill>
              </a:rPr>
              <a:t>new ex-post: no longer accepted from end of 11/17;</a:t>
            </a:r>
          </a:p>
          <a:p>
            <a:pPr lvl="1"/>
            <a:r>
              <a:rPr lang="en-GB" altLang="en-US" sz="2400" dirty="0" smtClean="0">
                <a:solidFill>
                  <a:schemeClr val="accent2"/>
                </a:solidFill>
              </a:rPr>
              <a:t>new true: accepted until the end, but please aim for end of 02/18 at the latest;</a:t>
            </a:r>
          </a:p>
          <a:p>
            <a:pPr lvl="1"/>
            <a:r>
              <a:rPr lang="en-GB" altLang="en-US" sz="2400" dirty="0" smtClean="0">
                <a:solidFill>
                  <a:schemeClr val="accent2"/>
                </a:solidFill>
              </a:rPr>
              <a:t>cases in follow-up: if still pending on your side on 25/05/18, do a threshold assessment immediately;</a:t>
            </a:r>
          </a:p>
          <a:p>
            <a:pPr lvl="1"/>
            <a:r>
              <a:rPr lang="en-GB" altLang="en-US" sz="2400" dirty="0" smtClean="0">
                <a:solidFill>
                  <a:schemeClr val="accent2"/>
                </a:solidFill>
              </a:rPr>
              <a:t>closed cases that trigger DPIA criteria: two years transition – no need to do a DPIA immediately.</a:t>
            </a:r>
          </a:p>
          <a:p>
            <a:endParaRPr lang="en-GB" altLang="en-US" sz="2000" i="1" dirty="0" smtClean="0">
              <a:solidFill>
                <a:schemeClr val="accent2"/>
              </a:solidFill>
            </a:endParaRPr>
          </a:p>
          <a:p>
            <a:pPr lvl="3"/>
            <a:endParaRPr lang="en-GB" altLang="en-US" i="1" dirty="0" smtClean="0"/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87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8B0BB4B-91BB-4061-93E5-741336702EAB}" type="slidenum">
              <a:rPr lang="en-GB" altLang="en-US" sz="1400" smtClean="0">
                <a:solidFill>
                  <a:schemeClr val="accent2"/>
                </a:solidFill>
              </a:rPr>
              <a:pPr/>
              <a:t>13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smtClean="0">
                <a:solidFill>
                  <a:schemeClr val="accent2"/>
                </a:solidFill>
              </a:rPr>
              <a:t>Summary</a:t>
            </a:r>
            <a:endParaRPr lang="en-GB" altLang="en-US" sz="3600" smtClean="0">
              <a:solidFill>
                <a:schemeClr val="accent2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Documentation and DPIAs: helping you guide controllers through a DP friendly design process</a:t>
            </a:r>
            <a:endParaRPr lang="en-GB" altLang="en-US" sz="2400" dirty="0" smtClean="0">
              <a:solidFill>
                <a:schemeClr val="accent2"/>
              </a:solidFill>
            </a:endParaRP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What can you expect from the EDPS?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Guidance on the whole accountability process – from records to prior consultation; 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transition rules;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Forms, templates, etc. – hands-on!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What do we expect from you?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Feedback on the consultation version to come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Help in pilot-testing the forms/templates</a:t>
            </a: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smtClean="0"/>
              <a:t>  </a:t>
            </a:r>
            <a:endParaRPr lang="en-GB" altLang="en-US" sz="4800" b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 indent="0" algn="ctr">
              <a:buFontTx/>
              <a:buNone/>
            </a:pPr>
            <a:endParaRPr lang="en-GB" altLang="en-US" sz="3600" b="1" smtClean="0">
              <a:solidFill>
                <a:schemeClr val="accent2"/>
              </a:solidFill>
            </a:endParaRPr>
          </a:p>
          <a:p>
            <a:pPr marL="0" lvl="2" indent="0" algn="ctr">
              <a:buFontTx/>
              <a:buNone/>
            </a:pPr>
            <a:endParaRPr lang="en-GB" altLang="en-US" sz="3600" b="1" smtClean="0">
              <a:solidFill>
                <a:schemeClr val="accent2"/>
              </a:solidFill>
            </a:endParaRPr>
          </a:p>
          <a:p>
            <a:pPr marL="0" lvl="2" indent="0" algn="ctr">
              <a:buFontTx/>
              <a:buNone/>
            </a:pPr>
            <a:r>
              <a:rPr lang="en-GB" altLang="en-US" sz="3600" b="1" smtClean="0">
                <a:solidFill>
                  <a:schemeClr val="accent2"/>
                </a:solidFill>
              </a:rPr>
              <a:t>Thank you for your attention!</a:t>
            </a:r>
          </a:p>
          <a:p>
            <a:pPr marL="0" lvl="2" indent="0" algn="ctr">
              <a:buFontTx/>
              <a:buNone/>
            </a:pPr>
            <a:r>
              <a:rPr lang="fr-FR" altLang="en-US" sz="1800" b="1" smtClean="0">
                <a:solidFill>
                  <a:schemeClr val="accent2"/>
                </a:solidFill>
              </a:rPr>
              <a:t/>
            </a:r>
            <a:br>
              <a:rPr lang="fr-FR" altLang="en-US" sz="1800" b="1" smtClean="0">
                <a:solidFill>
                  <a:schemeClr val="accent2"/>
                </a:solidFill>
              </a:rPr>
            </a:br>
            <a:r>
              <a:rPr lang="fr-FR" altLang="en-US" b="1" smtClean="0">
                <a:solidFill>
                  <a:schemeClr val="accent2"/>
                </a:solidFill>
              </a:rPr>
              <a:t>For more information:</a:t>
            </a:r>
          </a:p>
          <a:p>
            <a:pPr marL="0" lvl="2" indent="0" algn="ctr">
              <a:buFontTx/>
              <a:buNone/>
            </a:pPr>
            <a:r>
              <a:rPr lang="fr-FR" altLang="en-US" sz="2000" b="1" smtClean="0">
                <a:solidFill>
                  <a:schemeClr val="accent2"/>
                </a:solidFill>
              </a:rPr>
              <a:t/>
            </a:r>
            <a:br>
              <a:rPr lang="fr-FR" altLang="en-US" sz="2000" b="1" smtClean="0">
                <a:solidFill>
                  <a:schemeClr val="accent2"/>
                </a:solidFill>
              </a:rPr>
            </a:br>
            <a:r>
              <a:rPr lang="fr-FR" altLang="en-US" b="1" smtClean="0">
                <a:solidFill>
                  <a:schemeClr val="accent2"/>
                </a:solidFill>
                <a:hlinkClick r:id="rId3"/>
              </a:rPr>
              <a:t>www.edps.europa.eu</a:t>
            </a:r>
            <a:endParaRPr lang="fr-FR" altLang="en-US" b="1" smtClean="0">
              <a:solidFill>
                <a:schemeClr val="accent2"/>
              </a:solidFill>
            </a:endParaRPr>
          </a:p>
          <a:p>
            <a:pPr marL="0" lvl="2" indent="0" algn="ctr">
              <a:buFontTx/>
              <a:buNone/>
            </a:pPr>
            <a:r>
              <a:rPr lang="fr-FR" altLang="en-US" b="1" smtClean="0">
                <a:solidFill>
                  <a:schemeClr val="accent2"/>
                </a:solidFill>
                <a:hlinkClick r:id="rId4"/>
              </a:rPr>
              <a:t>edps@edps.europa.eu</a:t>
            </a:r>
            <a:endParaRPr lang="fr-FR" altLang="en-US" b="1" smtClean="0">
              <a:solidFill>
                <a:schemeClr val="accent2"/>
              </a:solidFill>
            </a:endParaRPr>
          </a:p>
          <a:p>
            <a:pPr lvl="3">
              <a:buFontTx/>
              <a:buChar char="-"/>
            </a:pPr>
            <a:endParaRPr lang="en-GB" altLang="en-US" smtClean="0"/>
          </a:p>
        </p:txBody>
      </p:sp>
      <p:pic>
        <p:nvPicPr>
          <p:cNvPr id="18437" name="Picture 5" descr="menu_icon_twitt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906963"/>
            <a:ext cx="5476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43350" y="4941888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chemeClr val="accent2"/>
                </a:solidFill>
              </a:rPr>
              <a:t>@EU_EDPS</a:t>
            </a:r>
            <a:endParaRPr lang="en-GB" alt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90CFB9-C386-43A4-A7D2-D9CBE55DADD3}" type="slidenum">
              <a:rPr lang="en-GB" altLang="en-US" sz="1400" smtClean="0">
                <a:solidFill>
                  <a:schemeClr val="accent2"/>
                </a:solidFill>
              </a:rPr>
              <a:pPr/>
              <a:t>2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smtClean="0">
                <a:solidFill>
                  <a:schemeClr val="accent2"/>
                </a:solidFill>
              </a:rPr>
              <a:t>Agenda</a:t>
            </a:r>
            <a:endParaRPr lang="en-GB" altLang="en-US" sz="3600" smtClean="0">
              <a:solidFill>
                <a:schemeClr val="accent2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Introduction: Architecture of DP documentation under “new 45”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When to do a DPIA?</a:t>
            </a:r>
          </a:p>
          <a:p>
            <a:r>
              <a:rPr lang="en-GB" altLang="en-US" sz="2800" dirty="0">
                <a:solidFill>
                  <a:schemeClr val="accent2"/>
                </a:solidFill>
              </a:rPr>
              <a:t>Case study: threshold </a:t>
            </a:r>
            <a:r>
              <a:rPr lang="en-GB" altLang="en-US" sz="2800" dirty="0" smtClean="0">
                <a:solidFill>
                  <a:schemeClr val="accent2"/>
                </a:solidFill>
              </a:rPr>
              <a:t>assessments</a:t>
            </a:r>
            <a:endParaRPr lang="en-GB" altLang="en-US" sz="2800" dirty="0">
              <a:solidFill>
                <a:schemeClr val="accent2"/>
              </a:solidFill>
            </a:endParaRP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How to do a DPIA &amp; when to go for prior consultation?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Transition rules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Summary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Q&amp;A</a:t>
            </a:r>
            <a:endParaRPr lang="en-GB" altLang="en-US" sz="2000" dirty="0" smtClean="0">
              <a:solidFill>
                <a:schemeClr val="accent2"/>
              </a:solidFill>
            </a:endParaRPr>
          </a:p>
          <a:p>
            <a:pPr lvl="3"/>
            <a:endParaRPr lang="en-GB" altLang="en-US" i="1" dirty="0" smtClean="0"/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FC3514-625E-4D15-8327-5FCB4C9F2EF1}" type="slidenum">
              <a:rPr lang="en-GB" altLang="en-US" sz="1400" smtClean="0">
                <a:solidFill>
                  <a:schemeClr val="accent2"/>
                </a:solidFill>
              </a:rPr>
              <a:pPr/>
              <a:t>3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93122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 smtClean="0">
                <a:solidFill>
                  <a:schemeClr val="accent2"/>
                </a:solidFill>
              </a:rPr>
              <a:t>Documentation Overview</a:t>
            </a:r>
          </a:p>
        </p:txBody>
      </p:sp>
      <p:pic>
        <p:nvPicPr>
          <p:cNvPr id="819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94794150"/>
              </p:ext>
            </p:extLst>
          </p:nvPr>
        </p:nvGraphicFramePr>
        <p:xfrm>
          <a:off x="457200" y="1196752"/>
          <a:ext cx="7931224" cy="4510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203848" y="4964349"/>
            <a:ext cx="194421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List or threshold assessment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0152" y="1306584"/>
            <a:ext cx="158417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high residual risk?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4AC06E-F713-4CDE-9BEA-9D430B641C49}" type="slidenum">
              <a:rPr lang="en-GB" altLang="en-US" sz="1400" smtClean="0">
                <a:solidFill>
                  <a:schemeClr val="accent2"/>
                </a:solidFill>
              </a:rPr>
              <a:pPr/>
              <a:t>4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Extent of documentation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268413"/>
            <a:ext cx="4018806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Documentation requirements scale to the risks – small on small things, big on big things;</a:t>
            </a:r>
          </a:p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Most processing operations will only require a record.</a:t>
            </a:r>
            <a:endParaRPr lang="en-GB" altLang="en-US" sz="2400" dirty="0" smtClean="0">
              <a:solidFill>
                <a:schemeClr val="accent2"/>
              </a:solidFill>
            </a:endParaRPr>
          </a:p>
          <a:p>
            <a:pPr lvl="3">
              <a:defRPr/>
            </a:pPr>
            <a:endParaRPr lang="en-GB" altLang="en-US" i="1" dirty="0" smtClean="0"/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86439367"/>
              </p:ext>
            </p:extLst>
          </p:nvPr>
        </p:nvGraphicFramePr>
        <p:xfrm>
          <a:off x="4511620" y="1268413"/>
          <a:ext cx="434414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68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4AC06E-F713-4CDE-9BEA-9D430B641C49}" type="slidenum">
              <a:rPr lang="en-GB" altLang="en-US" sz="1400" smtClean="0">
                <a:solidFill>
                  <a:schemeClr val="accent2"/>
                </a:solidFill>
              </a:rPr>
              <a:pPr/>
              <a:t>5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smtClean="0">
                <a:solidFill>
                  <a:schemeClr val="accent2"/>
                </a:solidFill>
              </a:rPr>
              <a:t>When to do a DPIA?</a:t>
            </a:r>
            <a:endParaRPr lang="en-GB" altLang="en-US" sz="3600" smtClean="0">
              <a:solidFill>
                <a:schemeClr val="accent2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Article 39 “new 45”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“high risk” ≠ “specific risk” in old 45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Examples for what “in particular” is “high risk”, but no exhaustive catalogue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EDPS </a:t>
            </a:r>
            <a:r>
              <a:rPr lang="en-GB" altLang="en-US" sz="2000" u="sng" dirty="0" smtClean="0">
                <a:solidFill>
                  <a:schemeClr val="accent2"/>
                </a:solidFill>
              </a:rPr>
              <a:t>has to </a:t>
            </a:r>
            <a:r>
              <a:rPr lang="en-GB" altLang="en-US" sz="2000" dirty="0" smtClean="0">
                <a:solidFill>
                  <a:schemeClr val="accent2"/>
                </a:solidFill>
              </a:rPr>
              <a:t>issue a list of kinds of processing operations requiring DPIA (39(4)). That list will be </a:t>
            </a:r>
            <a:r>
              <a:rPr lang="en-GB" altLang="en-US" sz="2000" u="sng" dirty="0" smtClean="0">
                <a:solidFill>
                  <a:schemeClr val="accent2"/>
                </a:solidFill>
              </a:rPr>
              <a:t>non-exhaustive!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EDPS </a:t>
            </a:r>
            <a:r>
              <a:rPr lang="en-GB" altLang="en-US" sz="2000" u="sng" dirty="0" smtClean="0">
                <a:solidFill>
                  <a:schemeClr val="accent2"/>
                </a:solidFill>
              </a:rPr>
              <a:t>may</a:t>
            </a:r>
            <a:r>
              <a:rPr lang="en-GB" altLang="en-US" sz="2000" dirty="0" smtClean="0">
                <a:solidFill>
                  <a:schemeClr val="accent2"/>
                </a:solidFill>
              </a:rPr>
              <a:t> issue a list of kinds of processing operations prima facie not requiring DPIA (39(5))</a:t>
            </a:r>
          </a:p>
          <a:p>
            <a:pPr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Lists &amp; Threshold Assessment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If it’s on </a:t>
            </a:r>
            <a:r>
              <a:rPr lang="en-GB" altLang="en-US" sz="2000" i="1" dirty="0" smtClean="0">
                <a:solidFill>
                  <a:schemeClr val="accent2"/>
                </a:solidFill>
              </a:rPr>
              <a:t>the</a:t>
            </a:r>
            <a:r>
              <a:rPr lang="en-GB" altLang="en-US" sz="2000" dirty="0" smtClean="0">
                <a:solidFill>
                  <a:schemeClr val="accent2"/>
                </a:solidFill>
              </a:rPr>
              <a:t> 39(4) list, do a DPIA;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If not, but still appears risky, perform a threshold assessment.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altLang="en-US" dirty="0" smtClean="0">
                <a:solidFill>
                  <a:schemeClr val="accent2"/>
                </a:solidFill>
              </a:rPr>
              <a:t>Operationalising “high risk”: WP29 approach is list of derived indicators from text and recitals of GDPR; we’ll base ourselves on that</a:t>
            </a:r>
            <a:endParaRPr lang="en-GB" altLang="en-US" sz="2400" dirty="0" smtClean="0">
              <a:solidFill>
                <a:schemeClr val="accent2"/>
              </a:solidFill>
            </a:endParaRPr>
          </a:p>
          <a:p>
            <a:pPr lvl="3">
              <a:defRPr/>
            </a:pPr>
            <a:endParaRPr lang="en-GB" altLang="en-US" i="1" dirty="0" smtClean="0"/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AACFF5-7716-4DA8-B465-7DA434DD5263}" type="slidenum">
              <a:rPr lang="en-GB" altLang="en-US" sz="1400" smtClean="0">
                <a:solidFill>
                  <a:schemeClr val="accent2"/>
                </a:solidFill>
              </a:rPr>
              <a:pPr/>
              <a:t>6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Threshold Assessments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 smtClean="0">
                <a:solidFill>
                  <a:schemeClr val="accent2"/>
                </a:solidFill>
              </a:rPr>
              <a:t>WP29 </a:t>
            </a:r>
            <a:r>
              <a:rPr lang="en-GB" altLang="en-US" sz="2400" dirty="0">
                <a:solidFill>
                  <a:schemeClr val="accent2"/>
                </a:solidFill>
              </a:rPr>
              <a:t>approach: derived list of indicators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Evaluation/scoring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Automated decision-making with legal or similar significant effect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Systematic monitoring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Special categories of data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Large-scale processing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Matching/combining datasets against reasonable expectations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Vulnerable data subjects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New technology / innovative solutions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Transfer outside the EU</a:t>
            </a:r>
          </a:p>
          <a:p>
            <a:pPr lvl="1"/>
            <a:r>
              <a:rPr lang="en-GB" altLang="en-US" sz="2000" dirty="0">
                <a:solidFill>
                  <a:schemeClr val="accent2"/>
                </a:solidFill>
              </a:rPr>
              <a:t>Processing preventing DS from exercising a </a:t>
            </a:r>
            <a:r>
              <a:rPr lang="en-GB" altLang="en-US" sz="2000" dirty="0" smtClean="0">
                <a:solidFill>
                  <a:schemeClr val="accent2"/>
                </a:solidFill>
              </a:rPr>
              <a:t>right / using </a:t>
            </a:r>
            <a:r>
              <a:rPr lang="en-GB" altLang="en-US" sz="2000" dirty="0">
                <a:solidFill>
                  <a:schemeClr val="accent2"/>
                </a:solidFill>
              </a:rPr>
              <a:t>a  service</a:t>
            </a:r>
          </a:p>
          <a:p>
            <a:r>
              <a:rPr lang="en-GB" altLang="en-US" sz="2400" dirty="0">
                <a:solidFill>
                  <a:schemeClr val="accent2"/>
                </a:solidFill>
              </a:rPr>
              <a:t>Rule of thumb: two boxes ticked means doing a DPIA.</a:t>
            </a:r>
          </a:p>
          <a:p>
            <a:r>
              <a:rPr lang="en-GB" altLang="en-US" sz="2400" dirty="0">
                <a:solidFill>
                  <a:schemeClr val="accent2"/>
                </a:solidFill>
              </a:rPr>
              <a:t>If need for DPIA is confirmed, threshold assessment and record already provide a starting point</a:t>
            </a:r>
            <a:r>
              <a:rPr lang="en-GB" altLang="en-US" sz="2400" dirty="0" smtClean="0">
                <a:solidFill>
                  <a:schemeClr val="accent2"/>
                </a:solidFill>
              </a:rPr>
              <a:t>.</a:t>
            </a:r>
            <a:endParaRPr lang="en-GB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4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09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18D41F-0F17-4327-9101-EC86637C85A5}" type="slidenum">
              <a:rPr lang="en-GB" altLang="en-US" sz="1400" smtClean="0">
                <a:solidFill>
                  <a:schemeClr val="accent2"/>
                </a:solidFill>
              </a:rPr>
              <a:pPr/>
              <a:t>7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Case Studies (25 min)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697"/>
              </a:spcBef>
            </a:pPr>
            <a:r>
              <a:rPr lang="en-GB" sz="2800" dirty="0" smtClean="0">
                <a:solidFill>
                  <a:srgbClr val="333399"/>
                </a:solidFill>
              </a:rPr>
              <a:t>Three small stories on your hand-outs:</a:t>
            </a:r>
          </a:p>
          <a:p>
            <a:pPr lvl="1">
              <a:spcBef>
                <a:spcPts val="697"/>
              </a:spcBef>
            </a:pPr>
            <a:r>
              <a:rPr lang="en-GB" sz="2400" dirty="0" smtClean="0">
                <a:solidFill>
                  <a:srgbClr val="333399"/>
                </a:solidFill>
              </a:rPr>
              <a:t>Breaking encryption</a:t>
            </a:r>
          </a:p>
          <a:p>
            <a:pPr lvl="1">
              <a:spcBef>
                <a:spcPts val="697"/>
              </a:spcBef>
            </a:pPr>
            <a:r>
              <a:rPr lang="en-GB" sz="2400" dirty="0" smtClean="0">
                <a:solidFill>
                  <a:srgbClr val="333399"/>
                </a:solidFill>
              </a:rPr>
              <a:t>Staff evaluation</a:t>
            </a:r>
          </a:p>
          <a:p>
            <a:pPr lvl="1">
              <a:spcBef>
                <a:spcPts val="697"/>
              </a:spcBef>
            </a:pPr>
            <a:r>
              <a:rPr lang="en-GB" sz="2400" dirty="0" smtClean="0">
                <a:solidFill>
                  <a:srgbClr val="333399"/>
                </a:solidFill>
              </a:rPr>
              <a:t>High-tech CCTV</a:t>
            </a:r>
            <a:endParaRPr lang="en-GB" sz="2400" dirty="0">
              <a:solidFill>
                <a:srgbClr val="333399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Using the templates provided in your hand-outs, think about whether this would require a DPIA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chemeClr val="accent2"/>
                </a:solidFill>
              </a:rPr>
              <a:t>Look left, right, ahead and behind – talk to your neighbours!</a:t>
            </a:r>
            <a:endParaRPr lang="en-GB" altLang="en-US" sz="2000" i="1" dirty="0" smtClean="0">
              <a:solidFill>
                <a:schemeClr val="accent2"/>
              </a:solidFill>
            </a:endParaRPr>
          </a:p>
          <a:p>
            <a:pPr lvl="3">
              <a:defRPr/>
            </a:pPr>
            <a:endParaRPr lang="en-GB" altLang="en-US" i="1" dirty="0" smtClean="0"/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2190D-CC68-4CC2-A91D-ECA552B884A5}" type="slidenum">
              <a:rPr lang="en-GB" altLang="en-US" sz="1400" smtClean="0">
                <a:solidFill>
                  <a:schemeClr val="accent2"/>
                </a:solidFill>
              </a:rPr>
              <a:pPr/>
              <a:t>8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Feedback threshold assessment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Breaking encryption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points 3, 8, 9 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DPIA necessary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Staff appraisal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1? 7?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no DPIA necessary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High-tech CCTV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3, 8</a:t>
            </a:r>
          </a:p>
          <a:p>
            <a:pPr lvl="1"/>
            <a:r>
              <a:rPr lang="en-GB" altLang="en-US" sz="2000" dirty="0" smtClean="0">
                <a:solidFill>
                  <a:schemeClr val="accent2"/>
                </a:solidFill>
              </a:rPr>
              <a:t>DPIA necessary (for some parts)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>
                <a:solidFill>
                  <a:schemeClr val="accent2"/>
                </a:solidFill>
              </a:rPr>
              <a:t>Does the form work for you? Would it work for controllers?</a:t>
            </a:r>
          </a:p>
          <a:p>
            <a:pPr lvl="3"/>
            <a:endParaRPr lang="en-GB" altLang="en-US" i="1" dirty="0" smtClean="0"/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52190D-CC68-4CC2-A91D-ECA552B884A5}" type="slidenum">
              <a:rPr lang="en-GB" altLang="en-US" sz="1400" smtClean="0">
                <a:solidFill>
                  <a:schemeClr val="accent2"/>
                </a:solidFill>
              </a:rPr>
              <a:pPr/>
              <a:t>9</a:t>
            </a:fld>
            <a:endParaRPr lang="en-GB" altLang="en-US" sz="1400" smtClean="0">
              <a:solidFill>
                <a:schemeClr val="accent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 smtClean="0">
                <a:solidFill>
                  <a:schemeClr val="accent2"/>
                </a:solidFill>
              </a:rPr>
              <a:t>How to do a DPIA?</a:t>
            </a:r>
            <a:endParaRPr lang="en-GB" alt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5185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 smtClean="0">
                <a:solidFill>
                  <a:schemeClr val="accent2"/>
                </a:solidFill>
              </a:rPr>
              <a:t>No methodology imposed, any methodology that complies with requirements can be used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EDPS will provide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a</a:t>
            </a:r>
            <a:r>
              <a:rPr lang="en-GB" altLang="en-US" sz="2800" dirty="0" smtClean="0">
                <a:solidFill>
                  <a:schemeClr val="accent2"/>
                </a:solidFill>
              </a:rPr>
              <a:t> template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Description, risks and controls</a:t>
            </a:r>
          </a:p>
          <a:p>
            <a:pPr lvl="1"/>
            <a:r>
              <a:rPr lang="en-GB" altLang="en-US" sz="2000" i="1" dirty="0">
                <a:solidFill>
                  <a:schemeClr val="accent2"/>
                </a:solidFill>
              </a:rPr>
              <a:t>What do we want to do?</a:t>
            </a:r>
          </a:p>
          <a:p>
            <a:pPr lvl="1"/>
            <a:r>
              <a:rPr lang="en-GB" altLang="en-US" sz="2000" i="1" dirty="0">
                <a:solidFill>
                  <a:schemeClr val="accent2"/>
                </a:solidFill>
              </a:rPr>
              <a:t>How could it affect people?</a:t>
            </a:r>
          </a:p>
          <a:p>
            <a:pPr lvl="1"/>
            <a:r>
              <a:rPr lang="en-GB" altLang="en-US" sz="2000" i="1" dirty="0">
                <a:solidFill>
                  <a:schemeClr val="accent2"/>
                </a:solidFill>
              </a:rPr>
              <a:t>How do we minimise this impact while still fulfilling the task at hand?</a:t>
            </a:r>
          </a:p>
          <a:p>
            <a:r>
              <a:rPr lang="en-GB" altLang="en-US" sz="2800" dirty="0" smtClean="0">
                <a:solidFill>
                  <a:schemeClr val="accent2"/>
                </a:solidFill>
              </a:rPr>
              <a:t>Risks to whom?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in the first place, to people affected</a:t>
            </a:r>
          </a:p>
          <a:p>
            <a:pPr lvl="1"/>
            <a:r>
              <a:rPr lang="en-GB" altLang="en-US" sz="2000" i="1" dirty="0" smtClean="0">
                <a:solidFill>
                  <a:schemeClr val="accent2"/>
                </a:solidFill>
              </a:rPr>
              <a:t>but also compliance risks for your organisation</a:t>
            </a:r>
          </a:p>
          <a:p>
            <a:pPr lvl="3"/>
            <a:endParaRPr lang="en-GB" altLang="en-US" i="1" dirty="0" smtClean="0"/>
          </a:p>
        </p:txBody>
      </p:sp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07063"/>
            <a:ext cx="11874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PS Template Powerpoint presentation (2)">
  <a:themeElements>
    <a:clrScheme name="EDPS Template Powerpoint presentation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PS Template Powerpoint presentation (2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PS Template Powerpoint 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S Template Powerpoint 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S Template Powerpoint 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edit="true" text="17-05-24 DPIA and documentation workshop BR/OL"/>
    <f:field ref="objsubject" par="" edit="true" text=""/>
    <f:field ref="objcreatedby" par="" text="Langfeldt, Owe"/>
    <f:field ref="objcreatedat" par="" text="May 24, 2017 4:03:03 PM"/>
    <f:field ref="objchangedby" par="" text="Langfeldt, Owe"/>
    <f:field ref="objmodifiedat" par="" text="May 24, 2017 4:04:27 PM"/>
    <f:field ref="doc_FSCFOLIO_1_1001_FieldDocumentNumber" par="" text=""/>
    <f:field ref="doc_FSCFOLIO_1_1001_FieldSubject" par="" edit="true" text=""/>
    <f:field ref="FSCFOLIO_1_1001_FieldCurrentUser" par="" text="Xanthi Kapsosideri"/>
    <f:field ref="casefile_EDPSOM_103_3700_FieldCaseNumber" par="" text="2016-0792"/>
    <f:field ref="casefile_EDPSOM_103_3700_FieldTitle" par="" text="DPO meeting Spring  2017 – Tallinn"/>
    <f:field ref="casefile_EDPSOM_103_3700_FieldClass" par="" text="03.04.02 DPO meetings"/>
    <f:field ref="casefile_EDPSOM_103_3700_FieldInitiator" par="" text="POCAS DA SILVA Fernando Luis"/>
    <f:field ref="casefile_EDPSOM_103_3700_FieldInterinstitutional" par="" text=""/>
    <f:field ref="EDPSOM_103_3700_FieldSensitivity" par="" text="Normal"/>
    <f:field ref="EDPSOM_103_3700_FieldExternalRef" par="" edit="true" text=""/>
    <f:field ref="EDPSOM_103_3700_FieldDescription" par="" edit="true" text=""/>
  </f:record>
  <f:display par="" text="...">
    <f:field ref="objcreatedby" text="Created by"/>
    <f:field ref="objcreatedat" text="Created on/at"/>
    <f:field ref="FSCFOLIO_1_1001_FieldCurrentUser" text="Current User"/>
    <f:field ref="EDPSOM_103_3700_FieldDescription" text="Description"/>
    <f:field ref="objchangedby" text="Last Change by"/>
    <f:field ref="objmodifiedat" text="Last Change on/at"/>
    <f:field ref="objname" text="Name"/>
    <f:field ref="EDPSOM_103_3700_FieldExternalRef" text="Sender's reference"/>
    <f:field ref="EDPSOM_103_3700_FieldSensitivity" text="Sensitivity"/>
    <f:field ref="objsubject" text="Subject"/>
  </f:display>
  <f:display par="" text="Case file">
    <f:field ref="casefile_EDPSOM_103_3700_FieldCaseNumber" text="Case number"/>
    <f:field ref="casefile_EDPSOM_103_3700_FieldClass" text="Class"/>
    <f:field ref="casefile_EDPSOM_103_3700_FieldInitiator" text="Initiator"/>
    <f:field ref="casefile_EDPSOM_103_3700_FieldInterinstitutional" text="Interinstitutional number"/>
    <f:field ref="casefile_EDPSOM_103_3700_FieldTitle" text="Title"/>
  </f:display>
  <f:display par="" text="Mail Merge">
    <f:field ref="doc_FSCFOLIO_1_1001_FieldDocumentNumber" text="Document Number"/>
    <f:field ref="doc_FSCFOLIO_1_1001_FieldSubject" text="Subjec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EDPS Template Powerpoint presentation (2)</Template>
  <TotalTime>214750061</TotalTime>
  <Words>996</Words>
  <Application>Microsoft Office PowerPoint</Application>
  <PresentationFormat>On-screen Show (4:3)</PresentationFormat>
  <Paragraphs>169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EDPS Template Powerpoint presentation (2)</vt:lpstr>
      <vt:lpstr>Data protection impact assessments and documentation under the “new 45”</vt:lpstr>
      <vt:lpstr>Agenda</vt:lpstr>
      <vt:lpstr>Documentation Overview</vt:lpstr>
      <vt:lpstr>Extent of documentation</vt:lpstr>
      <vt:lpstr>When to do a DPIA?</vt:lpstr>
      <vt:lpstr>Threshold Assessments</vt:lpstr>
      <vt:lpstr>Case Studies (25 min)</vt:lpstr>
      <vt:lpstr>Feedback threshold assessment</vt:lpstr>
      <vt:lpstr>How to do a DPIA?</vt:lpstr>
      <vt:lpstr>How to do a DPIA?</vt:lpstr>
      <vt:lpstr>When to go for prior consultation?</vt:lpstr>
      <vt:lpstr>Transition rules</vt:lpstr>
      <vt:lpstr>Summary</vt:lpstr>
      <vt:lpstr>  </vt:lpstr>
    </vt:vector>
  </TitlesOfParts>
  <Company>European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Title -</dc:title>
  <dc:creator>Agnieszka Nyka</dc:creator>
  <cp:lastModifiedBy>Owe Langfeldt</cp:lastModifiedBy>
  <cp:revision>64</cp:revision>
  <dcterms:created xsi:type="dcterms:W3CDTF">2012-11-26T14:21:41Z</dcterms:created>
  <dcterms:modified xsi:type="dcterms:W3CDTF">2017-05-24T14:02:56Z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COO$NOPARSEFILE" pid="2" fmtid="{D5CDD505-2E9C-101B-9397-08002B2CF9AE}">
    <vt:lpwstr/>
  </property>
  <property name="FSC$NOPARSEFILE" pid="3" fmtid="{D5CDD505-2E9C-101B-9397-08002B2CF9AE}">
    <vt:lpwstr/>
  </property>
  <property name="COO$NOUSEREXPRESSIONS" pid="4" fmtid="{D5CDD505-2E9C-101B-9397-08002B2CF9AE}">
    <vt:lpwstr/>
  </property>
  <property name="FSC$NOUSEREXPRESSIONS" pid="5" fmtid="{D5CDD505-2E9C-101B-9397-08002B2CF9AE}">
    <vt:lpwstr/>
  </property>
  <property name="COO$NOVIRTUALATTRS" pid="6" fmtid="{D5CDD505-2E9C-101B-9397-08002B2CF9AE}">
    <vt:lpwstr/>
  </property>
  <property name="FSC$NOVIRTUALATTRS" pid="7" fmtid="{D5CDD505-2E9C-101B-9397-08002B2CF9AE}">
    <vt:lpwstr/>
  </property>
  <property name="FSC#COOSYSTEM@1.1:Container" pid="8" fmtid="{D5CDD505-2E9C-101B-9397-08002B2CF9AE}">
    <vt:lpwstr>COO.6515.100.4.290798</vt:lpwstr>
  </property>
  <property name="FSC#FSCFOLIO@1.1001:docpropproject" pid="9" fmtid="{D5CDD505-2E9C-101B-9397-08002B2CF9AE}">
    <vt:lpwstr/>
  </property>
</Properties>
</file>