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8" r:id="rId5"/>
    <p:sldMasterId id="2147483697" r:id="rId6"/>
  </p:sldMasterIdLst>
  <p:notesMasterIdLst>
    <p:notesMasterId r:id="rId19"/>
  </p:notesMasterIdLst>
  <p:handoutMasterIdLst>
    <p:handoutMasterId r:id="rId20"/>
  </p:handoutMasterIdLst>
  <p:sldIdLst>
    <p:sldId id="362" r:id="rId7"/>
    <p:sldId id="375" r:id="rId8"/>
    <p:sldId id="380" r:id="rId9"/>
    <p:sldId id="381" r:id="rId10"/>
    <p:sldId id="387" r:id="rId11"/>
    <p:sldId id="376" r:id="rId12"/>
    <p:sldId id="374" r:id="rId13"/>
    <p:sldId id="383" r:id="rId14"/>
    <p:sldId id="388" r:id="rId15"/>
    <p:sldId id="382" r:id="rId16"/>
    <p:sldId id="378" r:id="rId17"/>
    <p:sldId id="312" r:id="rId18"/>
  </p:sldIdLst>
  <p:sldSz cx="9144000" cy="6858000" type="screen4x3"/>
  <p:notesSz cx="6645275" cy="97758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09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A5CC"/>
    <a:srgbClr val="CB1F40"/>
    <a:srgbClr val="5B5B5B"/>
    <a:srgbClr val="EAEAEA"/>
    <a:srgbClr val="0C54A0"/>
    <a:srgbClr val="5FC6F1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3586" autoAdjust="0"/>
  </p:normalViewPr>
  <p:slideViewPr>
    <p:cSldViewPr snapToGrid="0" showGuides="1">
      <p:cViewPr varScale="1">
        <p:scale>
          <a:sx n="109" d="100"/>
          <a:sy n="109" d="100"/>
        </p:scale>
        <p:origin x="99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1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3768" y="108"/>
      </p:cViewPr>
      <p:guideLst>
        <p:guide orient="horz" pos="3079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186ED2-586F-4086-AB3A-1FD23AEB85D4}" type="doc">
      <dgm:prSet loTypeId="urn:microsoft.com/office/officeart/2005/8/layout/hProcess11" loCatId="process" qsTypeId="urn:microsoft.com/office/officeart/2005/8/quickstyle/simple4" qsCatId="simple" csTypeId="urn:microsoft.com/office/officeart/2005/8/colors/accent1_2" csCatId="accent1" phldr="1"/>
      <dgm:spPr/>
    </dgm:pt>
    <dgm:pt modelId="{BF14DB6C-3907-4A04-9607-675CB8DA434B}">
      <dgm:prSet phldrT="[Text]"/>
      <dgm:spPr/>
      <dgm:t>
        <a:bodyPr/>
        <a:lstStyle/>
        <a:p>
          <a:r>
            <a:rPr lang="en-US" dirty="0"/>
            <a:t>2014 </a:t>
          </a:r>
          <a:r>
            <a:rPr lang="en-US" dirty="0" err="1"/>
            <a:t>eIDAS</a:t>
          </a:r>
          <a:r>
            <a:rPr lang="en-US" dirty="0"/>
            <a:t> regulation</a:t>
          </a:r>
        </a:p>
      </dgm:t>
    </dgm:pt>
    <dgm:pt modelId="{62C2CF39-EB55-48D8-A387-FC87B5346044}" type="parTrans" cxnId="{606E9F6D-4561-4E96-8A13-0023883258EC}">
      <dgm:prSet/>
      <dgm:spPr/>
      <dgm:t>
        <a:bodyPr/>
        <a:lstStyle/>
        <a:p>
          <a:endParaRPr lang="en-US"/>
        </a:p>
      </dgm:t>
    </dgm:pt>
    <dgm:pt modelId="{CAD4CE75-51C1-47F1-B320-6DAD50C85E82}" type="sibTrans" cxnId="{606E9F6D-4561-4E96-8A13-0023883258EC}">
      <dgm:prSet/>
      <dgm:spPr/>
      <dgm:t>
        <a:bodyPr/>
        <a:lstStyle/>
        <a:p>
          <a:endParaRPr lang="en-US"/>
        </a:p>
      </dgm:t>
    </dgm:pt>
    <dgm:pt modelId="{54F83E98-1F21-4855-B5A9-46D4C509E74E}">
      <dgm:prSet phldrT="[Text]"/>
      <dgm:spPr/>
      <dgm:t>
        <a:bodyPr/>
        <a:lstStyle/>
        <a:p>
          <a:r>
            <a:rPr lang="en-US" dirty="0"/>
            <a:t>2021 Supporting EC/MS with digital wallets</a:t>
          </a:r>
        </a:p>
      </dgm:t>
    </dgm:pt>
    <dgm:pt modelId="{3D93BDAE-5A98-4BC9-9B39-AF84C434F22D}" type="parTrans" cxnId="{59CD2C7F-46C0-414B-B3D3-E738233BBE92}">
      <dgm:prSet/>
      <dgm:spPr/>
      <dgm:t>
        <a:bodyPr/>
        <a:lstStyle/>
        <a:p>
          <a:endParaRPr lang="en-US"/>
        </a:p>
      </dgm:t>
    </dgm:pt>
    <dgm:pt modelId="{5AA2D9E3-33A4-4DCD-916D-EFFA9861863E}" type="sibTrans" cxnId="{59CD2C7F-46C0-414B-B3D3-E738233BBE92}">
      <dgm:prSet/>
      <dgm:spPr/>
      <dgm:t>
        <a:bodyPr/>
        <a:lstStyle/>
        <a:p>
          <a:endParaRPr lang="en-US"/>
        </a:p>
      </dgm:t>
    </dgm:pt>
    <dgm:pt modelId="{0CFDD2D6-8AAA-4F64-8FC5-3F62DCBEF01C}">
      <dgm:prSet phldrT="[Text]"/>
      <dgm:spPr/>
      <dgm:t>
        <a:bodyPr/>
        <a:lstStyle/>
        <a:p>
          <a:r>
            <a:rPr lang="en-US" dirty="0"/>
            <a:t>2015 ENISA Art19 EG</a:t>
          </a:r>
        </a:p>
      </dgm:t>
    </dgm:pt>
    <dgm:pt modelId="{22608086-F24D-4FAB-9271-8626EB195641}" type="parTrans" cxnId="{1E50F48A-5503-473B-AA9D-D547C6079AA8}">
      <dgm:prSet/>
      <dgm:spPr/>
      <dgm:t>
        <a:bodyPr/>
        <a:lstStyle/>
        <a:p>
          <a:endParaRPr lang="en-US"/>
        </a:p>
      </dgm:t>
    </dgm:pt>
    <dgm:pt modelId="{9C94A6E0-49FF-42CF-8175-E08BE5DCE9D3}" type="sibTrans" cxnId="{1E50F48A-5503-473B-AA9D-D547C6079AA8}">
      <dgm:prSet/>
      <dgm:spPr/>
      <dgm:t>
        <a:bodyPr/>
        <a:lstStyle/>
        <a:p>
          <a:endParaRPr lang="en-US"/>
        </a:p>
      </dgm:t>
    </dgm:pt>
    <dgm:pt modelId="{CB73613C-9C11-49A4-B1DE-E8CDC19B084F}">
      <dgm:prSet phldrT="[Text]"/>
      <dgm:spPr/>
      <dgm:t>
        <a:bodyPr/>
        <a:lstStyle/>
        <a:p>
          <a:r>
            <a:rPr lang="en-US" dirty="0"/>
            <a:t>2016 ENISA incident tool for trust services (CIRAS)</a:t>
          </a:r>
        </a:p>
      </dgm:t>
    </dgm:pt>
    <dgm:pt modelId="{B6362079-E229-4A91-926A-1F6A87B998DE}" type="parTrans" cxnId="{601307A1-E643-4532-B49B-25DA8417C611}">
      <dgm:prSet/>
      <dgm:spPr/>
      <dgm:t>
        <a:bodyPr/>
        <a:lstStyle/>
        <a:p>
          <a:endParaRPr lang="en-150"/>
        </a:p>
      </dgm:t>
    </dgm:pt>
    <dgm:pt modelId="{323B4574-4CF1-4653-99C8-95B1D5D773E6}" type="sibTrans" cxnId="{601307A1-E643-4532-B49B-25DA8417C611}">
      <dgm:prSet/>
      <dgm:spPr/>
      <dgm:t>
        <a:bodyPr/>
        <a:lstStyle/>
        <a:p>
          <a:endParaRPr lang="en-150"/>
        </a:p>
      </dgm:t>
    </dgm:pt>
    <dgm:pt modelId="{4A8AEA8B-29CB-4022-8FA6-0D5A8BD0D931}" type="pres">
      <dgm:prSet presAssocID="{5F186ED2-586F-4086-AB3A-1FD23AEB85D4}" presName="Name0" presStyleCnt="0">
        <dgm:presLayoutVars>
          <dgm:dir/>
          <dgm:resizeHandles val="exact"/>
        </dgm:presLayoutVars>
      </dgm:prSet>
      <dgm:spPr/>
    </dgm:pt>
    <dgm:pt modelId="{9E200D06-5503-4A3E-A317-D2A6B757838A}" type="pres">
      <dgm:prSet presAssocID="{5F186ED2-586F-4086-AB3A-1FD23AEB85D4}" presName="arrow" presStyleLbl="bgShp" presStyleIdx="0" presStyleCnt="1"/>
      <dgm:spPr/>
    </dgm:pt>
    <dgm:pt modelId="{FE64A9B4-520A-4E33-A1B6-FAD58F35FBD8}" type="pres">
      <dgm:prSet presAssocID="{5F186ED2-586F-4086-AB3A-1FD23AEB85D4}" presName="points" presStyleCnt="0"/>
      <dgm:spPr/>
    </dgm:pt>
    <dgm:pt modelId="{F2DBEB3D-84F0-463F-96BD-C2B0CC2DC649}" type="pres">
      <dgm:prSet presAssocID="{BF14DB6C-3907-4A04-9607-675CB8DA434B}" presName="compositeA" presStyleCnt="0"/>
      <dgm:spPr/>
    </dgm:pt>
    <dgm:pt modelId="{340AF4A3-1FA8-4A10-8DA2-7BDA74F7AEF5}" type="pres">
      <dgm:prSet presAssocID="{BF14DB6C-3907-4A04-9607-675CB8DA434B}" presName="textA" presStyleLbl="revTx" presStyleIdx="0" presStyleCnt="4">
        <dgm:presLayoutVars>
          <dgm:bulletEnabled val="1"/>
        </dgm:presLayoutVars>
      </dgm:prSet>
      <dgm:spPr/>
    </dgm:pt>
    <dgm:pt modelId="{1CF9B08D-EA2E-422B-AF5D-E4D15A02F68B}" type="pres">
      <dgm:prSet presAssocID="{BF14DB6C-3907-4A04-9607-675CB8DA434B}" presName="circleA" presStyleLbl="node1" presStyleIdx="0" presStyleCnt="4"/>
      <dgm:spPr/>
    </dgm:pt>
    <dgm:pt modelId="{81A567B8-CD9B-444E-8698-2390BCA6AA33}" type="pres">
      <dgm:prSet presAssocID="{BF14DB6C-3907-4A04-9607-675CB8DA434B}" presName="spaceA" presStyleCnt="0"/>
      <dgm:spPr/>
    </dgm:pt>
    <dgm:pt modelId="{C4667986-97F4-4752-BC55-278C663E2E14}" type="pres">
      <dgm:prSet presAssocID="{CAD4CE75-51C1-47F1-B320-6DAD50C85E82}" presName="space" presStyleCnt="0"/>
      <dgm:spPr/>
    </dgm:pt>
    <dgm:pt modelId="{B70D42F5-CC81-4A47-937A-61A6FF88E6A3}" type="pres">
      <dgm:prSet presAssocID="{0CFDD2D6-8AAA-4F64-8FC5-3F62DCBEF01C}" presName="compositeB" presStyleCnt="0"/>
      <dgm:spPr/>
    </dgm:pt>
    <dgm:pt modelId="{9E118D1D-20DC-4A97-BF47-CE2153B5F509}" type="pres">
      <dgm:prSet presAssocID="{0CFDD2D6-8AAA-4F64-8FC5-3F62DCBEF01C}" presName="textB" presStyleLbl="revTx" presStyleIdx="1" presStyleCnt="4" custScaleX="124258">
        <dgm:presLayoutVars>
          <dgm:bulletEnabled val="1"/>
        </dgm:presLayoutVars>
      </dgm:prSet>
      <dgm:spPr/>
    </dgm:pt>
    <dgm:pt modelId="{6BC3CB8A-4E22-4C90-9281-617D007B89C7}" type="pres">
      <dgm:prSet presAssocID="{0CFDD2D6-8AAA-4F64-8FC5-3F62DCBEF01C}" presName="circleB" presStyleLbl="node1" presStyleIdx="1" presStyleCnt="4"/>
      <dgm:spPr/>
    </dgm:pt>
    <dgm:pt modelId="{37E6EFE9-6331-49F5-B62A-D1B90EC4AD72}" type="pres">
      <dgm:prSet presAssocID="{0CFDD2D6-8AAA-4F64-8FC5-3F62DCBEF01C}" presName="spaceB" presStyleCnt="0"/>
      <dgm:spPr/>
    </dgm:pt>
    <dgm:pt modelId="{C4B86B00-E2E0-4702-B095-1BE6FF652A1F}" type="pres">
      <dgm:prSet presAssocID="{9C94A6E0-49FF-42CF-8175-E08BE5DCE9D3}" presName="space" presStyleCnt="0"/>
      <dgm:spPr/>
    </dgm:pt>
    <dgm:pt modelId="{8F509216-7641-42E7-A19A-EBE3CD44B5AE}" type="pres">
      <dgm:prSet presAssocID="{CB73613C-9C11-49A4-B1DE-E8CDC19B084F}" presName="compositeA" presStyleCnt="0"/>
      <dgm:spPr/>
    </dgm:pt>
    <dgm:pt modelId="{154C3D69-225D-4C18-995A-56856830EF2B}" type="pres">
      <dgm:prSet presAssocID="{CB73613C-9C11-49A4-B1DE-E8CDC19B084F}" presName="textA" presStyleLbl="revTx" presStyleIdx="2" presStyleCnt="4">
        <dgm:presLayoutVars>
          <dgm:bulletEnabled val="1"/>
        </dgm:presLayoutVars>
      </dgm:prSet>
      <dgm:spPr/>
    </dgm:pt>
    <dgm:pt modelId="{9C7CF6A1-3561-4D03-8931-0FCC5CBD625A}" type="pres">
      <dgm:prSet presAssocID="{CB73613C-9C11-49A4-B1DE-E8CDC19B084F}" presName="circleA" presStyleLbl="node1" presStyleIdx="2" presStyleCnt="4"/>
      <dgm:spPr/>
    </dgm:pt>
    <dgm:pt modelId="{8A73EEF8-AD1E-4537-9D64-4181EB21E427}" type="pres">
      <dgm:prSet presAssocID="{CB73613C-9C11-49A4-B1DE-E8CDC19B084F}" presName="spaceA" presStyleCnt="0"/>
      <dgm:spPr/>
    </dgm:pt>
    <dgm:pt modelId="{1B0AE01D-8B2F-44CB-9073-2BD82D94BD4C}" type="pres">
      <dgm:prSet presAssocID="{323B4574-4CF1-4653-99C8-95B1D5D773E6}" presName="space" presStyleCnt="0"/>
      <dgm:spPr/>
    </dgm:pt>
    <dgm:pt modelId="{E6EBAF60-D05B-49D2-A101-09749045EE85}" type="pres">
      <dgm:prSet presAssocID="{54F83E98-1F21-4855-B5A9-46D4C509E74E}" presName="compositeB" presStyleCnt="0"/>
      <dgm:spPr/>
    </dgm:pt>
    <dgm:pt modelId="{FFFFC1D9-C920-4C45-A8B2-19643781DA8F}" type="pres">
      <dgm:prSet presAssocID="{54F83E98-1F21-4855-B5A9-46D4C509E74E}" presName="textB" presStyleLbl="revTx" presStyleIdx="3" presStyleCnt="4">
        <dgm:presLayoutVars>
          <dgm:bulletEnabled val="1"/>
        </dgm:presLayoutVars>
      </dgm:prSet>
      <dgm:spPr/>
    </dgm:pt>
    <dgm:pt modelId="{376E297F-7D09-437A-BE4B-67ACA4645DEC}" type="pres">
      <dgm:prSet presAssocID="{54F83E98-1F21-4855-B5A9-46D4C509E74E}" presName="circleB" presStyleLbl="node1" presStyleIdx="3" presStyleCnt="4"/>
      <dgm:spPr/>
    </dgm:pt>
    <dgm:pt modelId="{8761864C-5E78-4F62-83F4-80ABD50E5E9B}" type="pres">
      <dgm:prSet presAssocID="{54F83E98-1F21-4855-B5A9-46D4C509E74E}" presName="spaceB" presStyleCnt="0"/>
      <dgm:spPr/>
    </dgm:pt>
  </dgm:ptLst>
  <dgm:cxnLst>
    <dgm:cxn modelId="{A3EAD624-1A91-4AA3-A4E6-1195C2060AED}" type="presOf" srcId="{CB73613C-9C11-49A4-B1DE-E8CDC19B084F}" destId="{154C3D69-225D-4C18-995A-56856830EF2B}" srcOrd="0" destOrd="0" presId="urn:microsoft.com/office/officeart/2005/8/layout/hProcess11"/>
    <dgm:cxn modelId="{161E2C63-5792-4969-A751-F3203C348571}" type="presOf" srcId="{0CFDD2D6-8AAA-4F64-8FC5-3F62DCBEF01C}" destId="{9E118D1D-20DC-4A97-BF47-CE2153B5F509}" srcOrd="0" destOrd="0" presId="urn:microsoft.com/office/officeart/2005/8/layout/hProcess11"/>
    <dgm:cxn modelId="{606E9F6D-4561-4E96-8A13-0023883258EC}" srcId="{5F186ED2-586F-4086-AB3A-1FD23AEB85D4}" destId="{BF14DB6C-3907-4A04-9607-675CB8DA434B}" srcOrd="0" destOrd="0" parTransId="{62C2CF39-EB55-48D8-A387-FC87B5346044}" sibTransId="{CAD4CE75-51C1-47F1-B320-6DAD50C85E82}"/>
    <dgm:cxn modelId="{67485877-52C5-4B31-8CA7-A0210061C12F}" type="presOf" srcId="{54F83E98-1F21-4855-B5A9-46D4C509E74E}" destId="{FFFFC1D9-C920-4C45-A8B2-19643781DA8F}" srcOrd="0" destOrd="0" presId="urn:microsoft.com/office/officeart/2005/8/layout/hProcess11"/>
    <dgm:cxn modelId="{E753995A-65A6-40D1-945F-8F1F83ADF2F3}" type="presOf" srcId="{5F186ED2-586F-4086-AB3A-1FD23AEB85D4}" destId="{4A8AEA8B-29CB-4022-8FA6-0D5A8BD0D931}" srcOrd="0" destOrd="0" presId="urn:microsoft.com/office/officeart/2005/8/layout/hProcess11"/>
    <dgm:cxn modelId="{59CD2C7F-46C0-414B-B3D3-E738233BBE92}" srcId="{5F186ED2-586F-4086-AB3A-1FD23AEB85D4}" destId="{54F83E98-1F21-4855-B5A9-46D4C509E74E}" srcOrd="3" destOrd="0" parTransId="{3D93BDAE-5A98-4BC9-9B39-AF84C434F22D}" sibTransId="{5AA2D9E3-33A4-4DCD-916D-EFFA9861863E}"/>
    <dgm:cxn modelId="{1E50F48A-5503-473B-AA9D-D547C6079AA8}" srcId="{5F186ED2-586F-4086-AB3A-1FD23AEB85D4}" destId="{0CFDD2D6-8AAA-4F64-8FC5-3F62DCBEF01C}" srcOrd="1" destOrd="0" parTransId="{22608086-F24D-4FAB-9271-8626EB195641}" sibTransId="{9C94A6E0-49FF-42CF-8175-E08BE5DCE9D3}"/>
    <dgm:cxn modelId="{601307A1-E643-4532-B49B-25DA8417C611}" srcId="{5F186ED2-586F-4086-AB3A-1FD23AEB85D4}" destId="{CB73613C-9C11-49A4-B1DE-E8CDC19B084F}" srcOrd="2" destOrd="0" parTransId="{B6362079-E229-4A91-926A-1F6A87B998DE}" sibTransId="{323B4574-4CF1-4653-99C8-95B1D5D773E6}"/>
    <dgm:cxn modelId="{E38284D5-6E06-49AD-87FE-7396C69C9804}" type="presOf" srcId="{BF14DB6C-3907-4A04-9607-675CB8DA434B}" destId="{340AF4A3-1FA8-4A10-8DA2-7BDA74F7AEF5}" srcOrd="0" destOrd="0" presId="urn:microsoft.com/office/officeart/2005/8/layout/hProcess11"/>
    <dgm:cxn modelId="{22CD7747-6C24-4B26-90BB-1392804609BB}" type="presParOf" srcId="{4A8AEA8B-29CB-4022-8FA6-0D5A8BD0D931}" destId="{9E200D06-5503-4A3E-A317-D2A6B757838A}" srcOrd="0" destOrd="0" presId="urn:microsoft.com/office/officeart/2005/8/layout/hProcess11"/>
    <dgm:cxn modelId="{9926BC5C-3E02-4DC0-817A-95F66964C1F9}" type="presParOf" srcId="{4A8AEA8B-29CB-4022-8FA6-0D5A8BD0D931}" destId="{FE64A9B4-520A-4E33-A1B6-FAD58F35FBD8}" srcOrd="1" destOrd="0" presId="urn:microsoft.com/office/officeart/2005/8/layout/hProcess11"/>
    <dgm:cxn modelId="{A3DED940-B7A3-4521-88C4-420B37902D69}" type="presParOf" srcId="{FE64A9B4-520A-4E33-A1B6-FAD58F35FBD8}" destId="{F2DBEB3D-84F0-463F-96BD-C2B0CC2DC649}" srcOrd="0" destOrd="0" presId="urn:microsoft.com/office/officeart/2005/8/layout/hProcess11"/>
    <dgm:cxn modelId="{9618396A-7EE8-4E49-B872-8ED5145AB8AA}" type="presParOf" srcId="{F2DBEB3D-84F0-463F-96BD-C2B0CC2DC649}" destId="{340AF4A3-1FA8-4A10-8DA2-7BDA74F7AEF5}" srcOrd="0" destOrd="0" presId="urn:microsoft.com/office/officeart/2005/8/layout/hProcess11"/>
    <dgm:cxn modelId="{6C617357-FA9C-48A2-A74D-850B1DBB1110}" type="presParOf" srcId="{F2DBEB3D-84F0-463F-96BD-C2B0CC2DC649}" destId="{1CF9B08D-EA2E-422B-AF5D-E4D15A02F68B}" srcOrd="1" destOrd="0" presId="urn:microsoft.com/office/officeart/2005/8/layout/hProcess11"/>
    <dgm:cxn modelId="{A7544BD1-4CEA-4169-AC7F-5887F83EBA2B}" type="presParOf" srcId="{F2DBEB3D-84F0-463F-96BD-C2B0CC2DC649}" destId="{81A567B8-CD9B-444E-8698-2390BCA6AA33}" srcOrd="2" destOrd="0" presId="urn:microsoft.com/office/officeart/2005/8/layout/hProcess11"/>
    <dgm:cxn modelId="{1847B361-B293-415A-AE40-BBF4626B2995}" type="presParOf" srcId="{FE64A9B4-520A-4E33-A1B6-FAD58F35FBD8}" destId="{C4667986-97F4-4752-BC55-278C663E2E14}" srcOrd="1" destOrd="0" presId="urn:microsoft.com/office/officeart/2005/8/layout/hProcess11"/>
    <dgm:cxn modelId="{05218024-333A-402D-A82C-6037A1C5ED06}" type="presParOf" srcId="{FE64A9B4-520A-4E33-A1B6-FAD58F35FBD8}" destId="{B70D42F5-CC81-4A47-937A-61A6FF88E6A3}" srcOrd="2" destOrd="0" presId="urn:microsoft.com/office/officeart/2005/8/layout/hProcess11"/>
    <dgm:cxn modelId="{EB056B0C-DCF0-489B-867D-AB182C7F2B46}" type="presParOf" srcId="{B70D42F5-CC81-4A47-937A-61A6FF88E6A3}" destId="{9E118D1D-20DC-4A97-BF47-CE2153B5F509}" srcOrd="0" destOrd="0" presId="urn:microsoft.com/office/officeart/2005/8/layout/hProcess11"/>
    <dgm:cxn modelId="{70CEAFC3-A1D1-430B-B57A-7631B36751F1}" type="presParOf" srcId="{B70D42F5-CC81-4A47-937A-61A6FF88E6A3}" destId="{6BC3CB8A-4E22-4C90-9281-617D007B89C7}" srcOrd="1" destOrd="0" presId="urn:microsoft.com/office/officeart/2005/8/layout/hProcess11"/>
    <dgm:cxn modelId="{EB5FF861-C99D-441A-A868-DCE842691263}" type="presParOf" srcId="{B70D42F5-CC81-4A47-937A-61A6FF88E6A3}" destId="{37E6EFE9-6331-49F5-B62A-D1B90EC4AD72}" srcOrd="2" destOrd="0" presId="urn:microsoft.com/office/officeart/2005/8/layout/hProcess11"/>
    <dgm:cxn modelId="{A8A548DF-E14E-446E-8FFA-0053314E8A31}" type="presParOf" srcId="{FE64A9B4-520A-4E33-A1B6-FAD58F35FBD8}" destId="{C4B86B00-E2E0-4702-B095-1BE6FF652A1F}" srcOrd="3" destOrd="0" presId="urn:microsoft.com/office/officeart/2005/8/layout/hProcess11"/>
    <dgm:cxn modelId="{F7EEC83F-A710-48CE-B4A7-9E1F43E2A918}" type="presParOf" srcId="{FE64A9B4-520A-4E33-A1B6-FAD58F35FBD8}" destId="{8F509216-7641-42E7-A19A-EBE3CD44B5AE}" srcOrd="4" destOrd="0" presId="urn:microsoft.com/office/officeart/2005/8/layout/hProcess11"/>
    <dgm:cxn modelId="{F3524AD4-7FCB-4A57-B1AF-CAE2890F8565}" type="presParOf" srcId="{8F509216-7641-42E7-A19A-EBE3CD44B5AE}" destId="{154C3D69-225D-4C18-995A-56856830EF2B}" srcOrd="0" destOrd="0" presId="urn:microsoft.com/office/officeart/2005/8/layout/hProcess11"/>
    <dgm:cxn modelId="{C9B4955E-7EF9-4331-8575-0A889E253D00}" type="presParOf" srcId="{8F509216-7641-42E7-A19A-EBE3CD44B5AE}" destId="{9C7CF6A1-3561-4D03-8931-0FCC5CBD625A}" srcOrd="1" destOrd="0" presId="urn:microsoft.com/office/officeart/2005/8/layout/hProcess11"/>
    <dgm:cxn modelId="{6F2B47BE-AF55-4468-886A-18D7A85A376A}" type="presParOf" srcId="{8F509216-7641-42E7-A19A-EBE3CD44B5AE}" destId="{8A73EEF8-AD1E-4537-9D64-4181EB21E427}" srcOrd="2" destOrd="0" presId="urn:microsoft.com/office/officeart/2005/8/layout/hProcess11"/>
    <dgm:cxn modelId="{E4DD964A-B968-4F42-AD05-1FF61675C5E2}" type="presParOf" srcId="{FE64A9B4-520A-4E33-A1B6-FAD58F35FBD8}" destId="{1B0AE01D-8B2F-44CB-9073-2BD82D94BD4C}" srcOrd="5" destOrd="0" presId="urn:microsoft.com/office/officeart/2005/8/layout/hProcess11"/>
    <dgm:cxn modelId="{AFAEC60C-AAA6-45B7-B385-59EFA91612CB}" type="presParOf" srcId="{FE64A9B4-520A-4E33-A1B6-FAD58F35FBD8}" destId="{E6EBAF60-D05B-49D2-A101-09749045EE85}" srcOrd="6" destOrd="0" presId="urn:microsoft.com/office/officeart/2005/8/layout/hProcess11"/>
    <dgm:cxn modelId="{74E15276-70A7-4C66-B456-B9F6A8A24F13}" type="presParOf" srcId="{E6EBAF60-D05B-49D2-A101-09749045EE85}" destId="{FFFFC1D9-C920-4C45-A8B2-19643781DA8F}" srcOrd="0" destOrd="0" presId="urn:microsoft.com/office/officeart/2005/8/layout/hProcess11"/>
    <dgm:cxn modelId="{F9C96B42-080C-48E5-953B-A73A64F66AA9}" type="presParOf" srcId="{E6EBAF60-D05B-49D2-A101-09749045EE85}" destId="{376E297F-7D09-437A-BE4B-67ACA4645DEC}" srcOrd="1" destOrd="0" presId="urn:microsoft.com/office/officeart/2005/8/layout/hProcess11"/>
    <dgm:cxn modelId="{75038C65-BAD6-407A-8BA4-9FE6CF9935A9}" type="presParOf" srcId="{E6EBAF60-D05B-49D2-A101-09749045EE85}" destId="{8761864C-5E78-4F62-83F4-80ABD50E5E9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C8EA12-90C6-4A5C-824E-D795E250F4A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8E23891-1E8A-4D5B-8F8B-DD2D0DF71CB1}">
      <dgm:prSet phldrT="[Text]"/>
      <dgm:spPr/>
      <dgm:t>
        <a:bodyPr/>
        <a:lstStyle/>
        <a:p>
          <a:r>
            <a:rPr lang="en-US" b="1" dirty="0"/>
            <a:t>September</a:t>
          </a:r>
        </a:p>
        <a:p>
          <a:r>
            <a:rPr lang="en-US" dirty="0">
              <a:solidFill>
                <a:schemeClr val="bg1"/>
              </a:solidFill>
            </a:rPr>
            <a:t>Agreement on Process</a:t>
          </a:r>
        </a:p>
      </dgm:t>
    </dgm:pt>
    <dgm:pt modelId="{021AEBEB-F754-4CCF-96F8-AE84E21E5157}" type="parTrans" cxnId="{FD037776-1C3B-4EA1-A58E-6F8CDA87F933}">
      <dgm:prSet/>
      <dgm:spPr/>
      <dgm:t>
        <a:bodyPr/>
        <a:lstStyle/>
        <a:p>
          <a:endParaRPr lang="en-US"/>
        </a:p>
      </dgm:t>
    </dgm:pt>
    <dgm:pt modelId="{F208CD0D-55AD-42C6-AABE-B5619221D9B6}" type="sibTrans" cxnId="{FD037776-1C3B-4EA1-A58E-6F8CDA87F933}">
      <dgm:prSet/>
      <dgm:spPr/>
      <dgm:t>
        <a:bodyPr/>
        <a:lstStyle/>
        <a:p>
          <a:endParaRPr lang="en-US"/>
        </a:p>
      </dgm:t>
    </dgm:pt>
    <dgm:pt modelId="{472FE423-3C89-434A-A521-ECEC5D6C88A6}">
      <dgm:prSet phldrT="[Text]"/>
      <dgm:spPr/>
      <dgm:t>
        <a:bodyPr/>
        <a:lstStyle/>
        <a:p>
          <a:r>
            <a:rPr lang="en-US" b="1" dirty="0"/>
            <a:t>December</a:t>
          </a:r>
        </a:p>
        <a:p>
          <a:r>
            <a:rPr lang="en-US" dirty="0"/>
            <a:t>Agreement on Technical Outline</a:t>
          </a:r>
        </a:p>
      </dgm:t>
    </dgm:pt>
    <dgm:pt modelId="{DF328F3F-AD58-448A-A687-449B58D80E6E}" type="parTrans" cxnId="{00C37D3C-584E-44CA-8AD9-36631C185955}">
      <dgm:prSet/>
      <dgm:spPr/>
      <dgm:t>
        <a:bodyPr/>
        <a:lstStyle/>
        <a:p>
          <a:endParaRPr lang="en-US"/>
        </a:p>
      </dgm:t>
    </dgm:pt>
    <dgm:pt modelId="{DE43BC32-6ABF-471D-80F9-690D0AED5229}" type="sibTrans" cxnId="{00C37D3C-584E-44CA-8AD9-36631C185955}">
      <dgm:prSet/>
      <dgm:spPr/>
      <dgm:t>
        <a:bodyPr/>
        <a:lstStyle/>
        <a:p>
          <a:endParaRPr lang="en-US"/>
        </a:p>
      </dgm:t>
    </dgm:pt>
    <dgm:pt modelId="{BB35BAB5-B22C-4E16-8120-651776AA26CD}">
      <dgm:prSet phldrT="[Text]"/>
      <dgm:spPr/>
      <dgm:t>
        <a:bodyPr/>
        <a:lstStyle/>
        <a:p>
          <a:r>
            <a:rPr lang="en-US" b="1" dirty="0"/>
            <a:t>June 2022</a:t>
          </a:r>
        </a:p>
        <a:p>
          <a:r>
            <a:rPr lang="en-US" dirty="0"/>
            <a:t>Technical Architecture-Standards-guidelines</a:t>
          </a:r>
        </a:p>
      </dgm:t>
    </dgm:pt>
    <dgm:pt modelId="{E1D518BA-C781-4BEB-9CB6-0AE2632146B1}" type="parTrans" cxnId="{4D6EA98F-BD37-42CF-ACBF-331BBED24B4D}">
      <dgm:prSet/>
      <dgm:spPr/>
      <dgm:t>
        <a:bodyPr/>
        <a:lstStyle/>
        <a:p>
          <a:endParaRPr lang="en-US"/>
        </a:p>
      </dgm:t>
    </dgm:pt>
    <dgm:pt modelId="{581CA442-E7D6-4A3E-A283-7041012EE877}" type="sibTrans" cxnId="{4D6EA98F-BD37-42CF-ACBF-331BBED24B4D}">
      <dgm:prSet/>
      <dgm:spPr/>
      <dgm:t>
        <a:bodyPr/>
        <a:lstStyle/>
        <a:p>
          <a:endParaRPr lang="en-US"/>
        </a:p>
      </dgm:t>
    </dgm:pt>
    <dgm:pt modelId="{45E4990D-D22C-4668-B172-AB5DF7F9672D}">
      <dgm:prSet/>
      <dgm:spPr/>
      <dgm:t>
        <a:bodyPr/>
        <a:lstStyle/>
        <a:p>
          <a:r>
            <a:rPr lang="en-US" b="1" dirty="0"/>
            <a:t>October 2022</a:t>
          </a:r>
        </a:p>
        <a:p>
          <a:r>
            <a:rPr lang="en-US" dirty="0"/>
            <a:t>Publication of </a:t>
          </a:r>
          <a:r>
            <a:rPr lang="en-US" dirty="0" err="1"/>
            <a:t>ToolBox</a:t>
          </a:r>
          <a:endParaRPr lang="en-US" dirty="0"/>
        </a:p>
      </dgm:t>
    </dgm:pt>
    <dgm:pt modelId="{C8F3A418-0636-4EE9-8BBD-AD4A76E59458}" type="parTrans" cxnId="{3BA7C9D8-454D-45C0-B59D-45140BE89AAE}">
      <dgm:prSet/>
      <dgm:spPr/>
      <dgm:t>
        <a:bodyPr/>
        <a:lstStyle/>
        <a:p>
          <a:endParaRPr lang="en-US"/>
        </a:p>
      </dgm:t>
    </dgm:pt>
    <dgm:pt modelId="{D98F3B08-504E-453C-AC9F-AA14A4589FD0}" type="sibTrans" cxnId="{3BA7C9D8-454D-45C0-B59D-45140BE89AAE}">
      <dgm:prSet/>
      <dgm:spPr/>
      <dgm:t>
        <a:bodyPr/>
        <a:lstStyle/>
        <a:p>
          <a:endParaRPr lang="en-US"/>
        </a:p>
      </dgm:t>
    </dgm:pt>
    <dgm:pt modelId="{61632CBD-F59A-49E4-ADCB-5F212745CD1B}">
      <dgm:prSet/>
      <dgm:spPr/>
      <dgm:t>
        <a:bodyPr/>
        <a:lstStyle/>
        <a:p>
          <a:r>
            <a:rPr lang="en-US" b="1" dirty="0"/>
            <a:t>September 2022</a:t>
          </a:r>
        </a:p>
        <a:p>
          <a:r>
            <a:rPr lang="en-US" b="0" dirty="0"/>
            <a:t>Agreement on </a:t>
          </a:r>
          <a:r>
            <a:rPr lang="en-US" b="0" dirty="0" err="1"/>
            <a:t>ToolBox</a:t>
          </a:r>
          <a:endParaRPr lang="en-US" b="0" dirty="0"/>
        </a:p>
      </dgm:t>
    </dgm:pt>
    <dgm:pt modelId="{9C4BCC7F-C4D3-4AEB-9A90-6C997514A446}" type="parTrans" cxnId="{7DC11F23-AC61-461F-8FEE-649620C77E7A}">
      <dgm:prSet/>
      <dgm:spPr/>
      <dgm:t>
        <a:bodyPr/>
        <a:lstStyle/>
        <a:p>
          <a:endParaRPr lang="en-US"/>
        </a:p>
      </dgm:t>
    </dgm:pt>
    <dgm:pt modelId="{23C5FA62-0976-4F02-B95A-25D9EBF8F264}" type="sibTrans" cxnId="{7DC11F23-AC61-461F-8FEE-649620C77E7A}">
      <dgm:prSet/>
      <dgm:spPr/>
      <dgm:t>
        <a:bodyPr/>
        <a:lstStyle/>
        <a:p>
          <a:endParaRPr lang="en-US"/>
        </a:p>
      </dgm:t>
    </dgm:pt>
    <dgm:pt modelId="{331C64C1-3004-42D1-BD54-12BB351CAB3E}" type="pres">
      <dgm:prSet presAssocID="{75C8EA12-90C6-4A5C-824E-D795E250F4A0}" presName="Name0" presStyleCnt="0">
        <dgm:presLayoutVars>
          <dgm:dir/>
          <dgm:animLvl val="lvl"/>
          <dgm:resizeHandles val="exact"/>
        </dgm:presLayoutVars>
      </dgm:prSet>
      <dgm:spPr/>
    </dgm:pt>
    <dgm:pt modelId="{5A1C4FFC-9EC0-4175-8392-404D10572D16}" type="pres">
      <dgm:prSet presAssocID="{88E23891-1E8A-4D5B-8F8B-DD2D0DF71CB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C325FED-DB8C-4486-909B-36C6268CCE26}" type="pres">
      <dgm:prSet presAssocID="{F208CD0D-55AD-42C6-AABE-B5619221D9B6}" presName="parTxOnlySpace" presStyleCnt="0"/>
      <dgm:spPr/>
    </dgm:pt>
    <dgm:pt modelId="{3854783C-85BE-418A-BE4F-977EB16EA5C9}" type="pres">
      <dgm:prSet presAssocID="{472FE423-3C89-434A-A521-ECEC5D6C88A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0CF64AB-7C70-45A8-97CF-7D97BFD60621}" type="pres">
      <dgm:prSet presAssocID="{DE43BC32-6ABF-471D-80F9-690D0AED5229}" presName="parTxOnlySpace" presStyleCnt="0"/>
      <dgm:spPr/>
    </dgm:pt>
    <dgm:pt modelId="{98ABC0A1-A0AB-40E1-BF08-BCABE96F2171}" type="pres">
      <dgm:prSet presAssocID="{BB35BAB5-B22C-4E16-8120-651776AA26C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517B3D8-2E8D-414C-BBE8-C671BA13BAB4}" type="pres">
      <dgm:prSet presAssocID="{581CA442-E7D6-4A3E-A283-7041012EE877}" presName="parTxOnlySpace" presStyleCnt="0"/>
      <dgm:spPr/>
    </dgm:pt>
    <dgm:pt modelId="{8B414868-C7B4-4979-8D58-4877BBE02841}" type="pres">
      <dgm:prSet presAssocID="{61632CBD-F59A-49E4-ADCB-5F212745CD1B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BF89AB2-CB79-4A71-A463-6CA198F69D5B}" type="pres">
      <dgm:prSet presAssocID="{23C5FA62-0976-4F02-B95A-25D9EBF8F264}" presName="parTxOnlySpace" presStyleCnt="0"/>
      <dgm:spPr/>
    </dgm:pt>
    <dgm:pt modelId="{97A0C4FF-08A1-4149-853E-2905D697E53B}" type="pres">
      <dgm:prSet presAssocID="{45E4990D-D22C-4668-B172-AB5DF7F9672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010AB11-237E-41EB-B314-4064863BE891}" type="presOf" srcId="{45E4990D-D22C-4668-B172-AB5DF7F9672D}" destId="{97A0C4FF-08A1-4149-853E-2905D697E53B}" srcOrd="0" destOrd="0" presId="urn:microsoft.com/office/officeart/2005/8/layout/chevron1"/>
    <dgm:cxn modelId="{7DC11F23-AC61-461F-8FEE-649620C77E7A}" srcId="{75C8EA12-90C6-4A5C-824E-D795E250F4A0}" destId="{61632CBD-F59A-49E4-ADCB-5F212745CD1B}" srcOrd="3" destOrd="0" parTransId="{9C4BCC7F-C4D3-4AEB-9A90-6C997514A446}" sibTransId="{23C5FA62-0976-4F02-B95A-25D9EBF8F264}"/>
    <dgm:cxn modelId="{00C37D3C-584E-44CA-8AD9-36631C185955}" srcId="{75C8EA12-90C6-4A5C-824E-D795E250F4A0}" destId="{472FE423-3C89-434A-A521-ECEC5D6C88A6}" srcOrd="1" destOrd="0" parTransId="{DF328F3F-AD58-448A-A687-449B58D80E6E}" sibTransId="{DE43BC32-6ABF-471D-80F9-690D0AED5229}"/>
    <dgm:cxn modelId="{E6A6F25E-01C0-4984-B9D8-B76933DC557F}" type="presOf" srcId="{472FE423-3C89-434A-A521-ECEC5D6C88A6}" destId="{3854783C-85BE-418A-BE4F-977EB16EA5C9}" srcOrd="0" destOrd="0" presId="urn:microsoft.com/office/officeart/2005/8/layout/chevron1"/>
    <dgm:cxn modelId="{3572A86B-0A14-4FCC-AC39-2045E1A5B269}" type="presOf" srcId="{88E23891-1E8A-4D5B-8F8B-DD2D0DF71CB1}" destId="{5A1C4FFC-9EC0-4175-8392-404D10572D16}" srcOrd="0" destOrd="0" presId="urn:microsoft.com/office/officeart/2005/8/layout/chevron1"/>
    <dgm:cxn modelId="{FD037776-1C3B-4EA1-A58E-6F8CDA87F933}" srcId="{75C8EA12-90C6-4A5C-824E-D795E250F4A0}" destId="{88E23891-1E8A-4D5B-8F8B-DD2D0DF71CB1}" srcOrd="0" destOrd="0" parTransId="{021AEBEB-F754-4CCF-96F8-AE84E21E5157}" sibTransId="{F208CD0D-55AD-42C6-AABE-B5619221D9B6}"/>
    <dgm:cxn modelId="{C0729758-F3B6-4879-AC9A-E45AC77F3498}" type="presOf" srcId="{BB35BAB5-B22C-4E16-8120-651776AA26CD}" destId="{98ABC0A1-A0AB-40E1-BF08-BCABE96F2171}" srcOrd="0" destOrd="0" presId="urn:microsoft.com/office/officeart/2005/8/layout/chevron1"/>
    <dgm:cxn modelId="{4D6EA98F-BD37-42CF-ACBF-331BBED24B4D}" srcId="{75C8EA12-90C6-4A5C-824E-D795E250F4A0}" destId="{BB35BAB5-B22C-4E16-8120-651776AA26CD}" srcOrd="2" destOrd="0" parTransId="{E1D518BA-C781-4BEB-9CB6-0AE2632146B1}" sibTransId="{581CA442-E7D6-4A3E-A283-7041012EE877}"/>
    <dgm:cxn modelId="{4FCDB0BC-F277-4CA8-92DC-E51CBE158E92}" type="presOf" srcId="{61632CBD-F59A-49E4-ADCB-5F212745CD1B}" destId="{8B414868-C7B4-4979-8D58-4877BBE02841}" srcOrd="0" destOrd="0" presId="urn:microsoft.com/office/officeart/2005/8/layout/chevron1"/>
    <dgm:cxn modelId="{3BA7C9D8-454D-45C0-B59D-45140BE89AAE}" srcId="{75C8EA12-90C6-4A5C-824E-D795E250F4A0}" destId="{45E4990D-D22C-4668-B172-AB5DF7F9672D}" srcOrd="4" destOrd="0" parTransId="{C8F3A418-0636-4EE9-8BBD-AD4A76E59458}" sibTransId="{D98F3B08-504E-453C-AC9F-AA14A4589FD0}"/>
    <dgm:cxn modelId="{F6CC8EF4-8EAC-45CB-AB93-9876475B32B3}" type="presOf" srcId="{75C8EA12-90C6-4A5C-824E-D795E250F4A0}" destId="{331C64C1-3004-42D1-BD54-12BB351CAB3E}" srcOrd="0" destOrd="0" presId="urn:microsoft.com/office/officeart/2005/8/layout/chevron1"/>
    <dgm:cxn modelId="{D816ACD4-F4CD-4868-9BC3-D484B9371D1D}" type="presParOf" srcId="{331C64C1-3004-42D1-BD54-12BB351CAB3E}" destId="{5A1C4FFC-9EC0-4175-8392-404D10572D16}" srcOrd="0" destOrd="0" presId="urn:microsoft.com/office/officeart/2005/8/layout/chevron1"/>
    <dgm:cxn modelId="{ADE35E3E-21A8-4676-AF40-E5CD117552B5}" type="presParOf" srcId="{331C64C1-3004-42D1-BD54-12BB351CAB3E}" destId="{4C325FED-DB8C-4486-909B-36C6268CCE26}" srcOrd="1" destOrd="0" presId="urn:microsoft.com/office/officeart/2005/8/layout/chevron1"/>
    <dgm:cxn modelId="{DF17E91F-2E4F-4BB7-8D2D-2C6B7A6685D4}" type="presParOf" srcId="{331C64C1-3004-42D1-BD54-12BB351CAB3E}" destId="{3854783C-85BE-418A-BE4F-977EB16EA5C9}" srcOrd="2" destOrd="0" presId="urn:microsoft.com/office/officeart/2005/8/layout/chevron1"/>
    <dgm:cxn modelId="{81E6E18D-D133-4609-AD77-F3671CD8E205}" type="presParOf" srcId="{331C64C1-3004-42D1-BD54-12BB351CAB3E}" destId="{30CF64AB-7C70-45A8-97CF-7D97BFD60621}" srcOrd="3" destOrd="0" presId="urn:microsoft.com/office/officeart/2005/8/layout/chevron1"/>
    <dgm:cxn modelId="{2D317C02-19E5-4BFA-BCBC-4B3EAA54B8A8}" type="presParOf" srcId="{331C64C1-3004-42D1-BD54-12BB351CAB3E}" destId="{98ABC0A1-A0AB-40E1-BF08-BCABE96F2171}" srcOrd="4" destOrd="0" presId="urn:microsoft.com/office/officeart/2005/8/layout/chevron1"/>
    <dgm:cxn modelId="{E1AC32C0-97C6-4A3B-A621-03CDB700B17A}" type="presParOf" srcId="{331C64C1-3004-42D1-BD54-12BB351CAB3E}" destId="{6517B3D8-2E8D-414C-BBE8-C671BA13BAB4}" srcOrd="5" destOrd="0" presId="urn:microsoft.com/office/officeart/2005/8/layout/chevron1"/>
    <dgm:cxn modelId="{B1718241-8B10-42F7-9DDC-C36991F9F215}" type="presParOf" srcId="{331C64C1-3004-42D1-BD54-12BB351CAB3E}" destId="{8B414868-C7B4-4979-8D58-4877BBE02841}" srcOrd="6" destOrd="0" presId="urn:microsoft.com/office/officeart/2005/8/layout/chevron1"/>
    <dgm:cxn modelId="{AA38CE2A-77B7-44C4-8E96-2193965EB8DA}" type="presParOf" srcId="{331C64C1-3004-42D1-BD54-12BB351CAB3E}" destId="{7BF89AB2-CB79-4A71-A463-6CA198F69D5B}" srcOrd="7" destOrd="0" presId="urn:microsoft.com/office/officeart/2005/8/layout/chevron1"/>
    <dgm:cxn modelId="{30DE6A6F-82EF-43C7-97C4-8235F4A6E8E6}" type="presParOf" srcId="{331C64C1-3004-42D1-BD54-12BB351CAB3E}" destId="{97A0C4FF-08A1-4149-853E-2905D697E53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2BC544-5C9C-4645-9DDB-49E014DEA7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4D213D-B84C-455F-B534-64C4B601D742}">
      <dgm:prSet custT="1"/>
      <dgm:spPr>
        <a:solidFill>
          <a:srgbClr val="96A5CC"/>
        </a:solidFill>
      </dgm:spPr>
      <dgm:t>
        <a:bodyPr/>
        <a:lstStyle/>
        <a:p>
          <a:pPr rtl="0"/>
          <a:r>
            <a:rPr lang="en-GB" sz="1900" b="1" baseline="0" dirty="0"/>
            <a:t>Trust services under </a:t>
          </a:r>
          <a:r>
            <a:rPr lang="en-GB" sz="1900" b="1" baseline="0" dirty="0" err="1"/>
            <a:t>eIDAS</a:t>
          </a:r>
          <a:r>
            <a:rPr lang="en-GB" sz="1900" b="1" baseline="0" dirty="0"/>
            <a:t> (and NIS2): </a:t>
          </a:r>
          <a:endParaRPr lang="en-GB" sz="1900" dirty="0"/>
        </a:p>
      </dgm:t>
    </dgm:pt>
    <dgm:pt modelId="{56449161-154D-4AAE-90C9-7BC63054F3B3}" type="parTrans" cxnId="{B36B9EC6-D26C-46DD-AF78-4D2D94BD7A7E}">
      <dgm:prSet/>
      <dgm:spPr/>
      <dgm:t>
        <a:bodyPr/>
        <a:lstStyle/>
        <a:p>
          <a:endParaRPr lang="en-US" sz="1600"/>
        </a:p>
      </dgm:t>
    </dgm:pt>
    <dgm:pt modelId="{1A63356B-031E-4A9B-BCBD-49CA6AFBB5B2}" type="sibTrans" cxnId="{B36B9EC6-D26C-46DD-AF78-4D2D94BD7A7E}">
      <dgm:prSet/>
      <dgm:spPr/>
      <dgm:t>
        <a:bodyPr/>
        <a:lstStyle/>
        <a:p>
          <a:endParaRPr lang="en-US" sz="1600"/>
        </a:p>
      </dgm:t>
    </dgm:pt>
    <dgm:pt modelId="{858E06AA-CAA2-4E94-ABD1-7758E047A5EC}">
      <dgm:prSet custT="1"/>
      <dgm:spPr/>
      <dgm:t>
        <a:bodyPr/>
        <a:lstStyle/>
        <a:p>
          <a:pPr rtl="0"/>
          <a:r>
            <a:rPr lang="en-GB" sz="1500" b="0" baseline="0" dirty="0"/>
            <a:t>Assess risks and take appropriate security measures</a:t>
          </a:r>
          <a:endParaRPr lang="en-GB" sz="1500" dirty="0"/>
        </a:p>
      </dgm:t>
    </dgm:pt>
    <dgm:pt modelId="{51AC4289-1AC2-49E4-A6A2-A4602B9EC851}" type="parTrans" cxnId="{2C489841-A684-43E9-A753-844249F47E8D}">
      <dgm:prSet/>
      <dgm:spPr/>
      <dgm:t>
        <a:bodyPr/>
        <a:lstStyle/>
        <a:p>
          <a:endParaRPr lang="en-US" sz="1600"/>
        </a:p>
      </dgm:t>
    </dgm:pt>
    <dgm:pt modelId="{C950C77E-D037-4CD7-AB29-ED3B82F40C51}" type="sibTrans" cxnId="{2C489841-A684-43E9-A753-844249F47E8D}">
      <dgm:prSet/>
      <dgm:spPr/>
      <dgm:t>
        <a:bodyPr/>
        <a:lstStyle/>
        <a:p>
          <a:endParaRPr lang="en-US" sz="1600"/>
        </a:p>
      </dgm:t>
    </dgm:pt>
    <dgm:pt modelId="{9A223427-F4E2-497B-BA82-CAD0FED8CB2E}">
      <dgm:prSet custT="1"/>
      <dgm:spPr/>
      <dgm:t>
        <a:bodyPr/>
        <a:lstStyle/>
        <a:p>
          <a:pPr rtl="0"/>
          <a:r>
            <a:rPr lang="en-GB" sz="1500" b="0" baseline="0" dirty="0"/>
            <a:t>TSPs are supervised by Supervisory Bodies (and/or NIS authorities under NIS2)</a:t>
          </a:r>
          <a:endParaRPr lang="en-GB" sz="1500" dirty="0"/>
        </a:p>
      </dgm:t>
    </dgm:pt>
    <dgm:pt modelId="{1971AC88-A326-4444-A8E7-5E0DBA5D4F22}" type="parTrans" cxnId="{BB5D8281-08D4-4A89-B162-6A8597F7FC3B}">
      <dgm:prSet/>
      <dgm:spPr/>
      <dgm:t>
        <a:bodyPr/>
        <a:lstStyle/>
        <a:p>
          <a:endParaRPr lang="en-US" sz="1600"/>
        </a:p>
      </dgm:t>
    </dgm:pt>
    <dgm:pt modelId="{CD568AC0-9246-46E5-AE0E-F39741E0DD7F}" type="sibTrans" cxnId="{BB5D8281-08D4-4A89-B162-6A8597F7FC3B}">
      <dgm:prSet/>
      <dgm:spPr/>
      <dgm:t>
        <a:bodyPr/>
        <a:lstStyle/>
        <a:p>
          <a:endParaRPr lang="en-US" sz="1600"/>
        </a:p>
      </dgm:t>
    </dgm:pt>
    <dgm:pt modelId="{F832CFE6-9956-4318-8FE4-0EFAA03D03C3}">
      <dgm:prSet custT="1"/>
      <dgm:spPr/>
      <dgm:t>
        <a:bodyPr/>
        <a:lstStyle/>
        <a:p>
          <a:pPr rtl="0"/>
          <a:r>
            <a:rPr lang="en-GB" sz="1500" b="0" baseline="0" dirty="0"/>
            <a:t>Auditing requirements for TSPs</a:t>
          </a:r>
          <a:endParaRPr lang="en-GB" sz="1500" dirty="0"/>
        </a:p>
      </dgm:t>
    </dgm:pt>
    <dgm:pt modelId="{16C1E418-7CD6-49FF-AC08-4E4D4AD2E920}" type="parTrans" cxnId="{7962D7E2-792B-4233-BDEC-4F5C4A8790FE}">
      <dgm:prSet/>
      <dgm:spPr/>
      <dgm:t>
        <a:bodyPr/>
        <a:lstStyle/>
        <a:p>
          <a:endParaRPr lang="en-US" sz="1600"/>
        </a:p>
      </dgm:t>
    </dgm:pt>
    <dgm:pt modelId="{86E51D1F-95EC-4F05-AA90-1BF5EA92EC1E}" type="sibTrans" cxnId="{7962D7E2-792B-4233-BDEC-4F5C4A8790FE}">
      <dgm:prSet/>
      <dgm:spPr/>
      <dgm:t>
        <a:bodyPr/>
        <a:lstStyle/>
        <a:p>
          <a:endParaRPr lang="en-US" sz="1600"/>
        </a:p>
      </dgm:t>
    </dgm:pt>
    <dgm:pt modelId="{8C5C3212-9025-4129-9D90-D5B6CCF64588}">
      <dgm:prSet custT="1"/>
      <dgm:spPr/>
      <dgm:t>
        <a:bodyPr/>
        <a:lstStyle/>
        <a:p>
          <a:pPr rtl="0"/>
          <a:r>
            <a:rPr lang="en-GB" sz="1500" b="0" baseline="0" dirty="0"/>
            <a:t>Incident reporting to authorities</a:t>
          </a:r>
          <a:endParaRPr lang="en-GB" sz="1500" dirty="0"/>
        </a:p>
      </dgm:t>
    </dgm:pt>
    <dgm:pt modelId="{BA011089-4B44-4333-80B6-E27E15B7EF92}" type="parTrans" cxnId="{B84BE18F-393B-4475-8F1A-D9900782A887}">
      <dgm:prSet/>
      <dgm:spPr/>
      <dgm:t>
        <a:bodyPr/>
        <a:lstStyle/>
        <a:p>
          <a:endParaRPr lang="en-US" sz="1600"/>
        </a:p>
      </dgm:t>
    </dgm:pt>
    <dgm:pt modelId="{B40DC4ED-F70F-4285-984D-D8429817413B}" type="sibTrans" cxnId="{B84BE18F-393B-4475-8F1A-D9900782A887}">
      <dgm:prSet/>
      <dgm:spPr/>
      <dgm:t>
        <a:bodyPr/>
        <a:lstStyle/>
        <a:p>
          <a:endParaRPr lang="en-US" sz="1600"/>
        </a:p>
      </dgm:t>
    </dgm:pt>
    <dgm:pt modelId="{716A882B-7D46-440F-8899-C77B83D86C62}">
      <dgm:prSet custT="1"/>
      <dgm:spPr/>
      <dgm:t>
        <a:bodyPr/>
        <a:lstStyle/>
        <a:p>
          <a:pPr rtl="0"/>
          <a:r>
            <a:rPr lang="en-US" sz="1500" b="0" baseline="0" dirty="0"/>
            <a:t>MS collaboration in the ENISA Article 19 expert group and in FESA                           	</a:t>
          </a:r>
          <a:r>
            <a:rPr lang="en-US" sz="1400" b="0" i="1" baseline="0" dirty="0"/>
            <a:t>(this will continue under the umbrella of 	the NISCG)</a:t>
          </a:r>
          <a:endParaRPr lang="en-GB" sz="1500" dirty="0"/>
        </a:p>
      </dgm:t>
    </dgm:pt>
    <dgm:pt modelId="{55E99A60-FAF3-4053-A444-611A532C984E}" type="parTrans" cxnId="{0ED9DDA4-BACE-4804-BC2B-BCFFF0D62F3E}">
      <dgm:prSet/>
      <dgm:spPr/>
      <dgm:t>
        <a:bodyPr/>
        <a:lstStyle/>
        <a:p>
          <a:endParaRPr lang="en-US" sz="1600"/>
        </a:p>
      </dgm:t>
    </dgm:pt>
    <dgm:pt modelId="{D23D5B68-A727-41A1-B32B-8F83B11241A5}" type="sibTrans" cxnId="{0ED9DDA4-BACE-4804-BC2B-BCFFF0D62F3E}">
      <dgm:prSet/>
      <dgm:spPr/>
      <dgm:t>
        <a:bodyPr/>
        <a:lstStyle/>
        <a:p>
          <a:endParaRPr lang="en-US" sz="1600"/>
        </a:p>
      </dgm:t>
    </dgm:pt>
    <dgm:pt modelId="{5D1A564F-3532-4624-B1C8-7C4CD29FDC3B}" type="pres">
      <dgm:prSet presAssocID="{792BC544-5C9C-4645-9DDB-49E014DEA7F5}" presName="linear" presStyleCnt="0">
        <dgm:presLayoutVars>
          <dgm:animLvl val="lvl"/>
          <dgm:resizeHandles val="exact"/>
        </dgm:presLayoutVars>
      </dgm:prSet>
      <dgm:spPr/>
    </dgm:pt>
    <dgm:pt modelId="{25ABE53B-6AA0-426F-BD1C-81BE053D9C0C}" type="pres">
      <dgm:prSet presAssocID="{764D213D-B84C-455F-B534-64C4B601D742}" presName="parentText" presStyleLbl="node1" presStyleIdx="0" presStyleCnt="1" custScaleY="50381" custLinFactNeighborX="672" custLinFactNeighborY="-15743">
        <dgm:presLayoutVars>
          <dgm:chMax val="0"/>
          <dgm:bulletEnabled val="1"/>
        </dgm:presLayoutVars>
      </dgm:prSet>
      <dgm:spPr/>
    </dgm:pt>
    <dgm:pt modelId="{668A1C2F-1DBE-4697-9BFA-58379239390F}" type="pres">
      <dgm:prSet presAssocID="{764D213D-B84C-455F-B534-64C4B601D742}" presName="childText" presStyleLbl="revTx" presStyleIdx="0" presStyleCnt="1" custScaleY="116234">
        <dgm:presLayoutVars>
          <dgm:bulletEnabled val="1"/>
        </dgm:presLayoutVars>
      </dgm:prSet>
      <dgm:spPr/>
    </dgm:pt>
  </dgm:ptLst>
  <dgm:cxnLst>
    <dgm:cxn modelId="{5149A102-9C59-4117-BA6A-B29ADDA3C552}" type="presOf" srcId="{9A223427-F4E2-497B-BA82-CAD0FED8CB2E}" destId="{668A1C2F-1DBE-4697-9BFA-58379239390F}" srcOrd="0" destOrd="1" presId="urn:microsoft.com/office/officeart/2005/8/layout/vList2"/>
    <dgm:cxn modelId="{676D160B-0A46-4087-9109-3D9CBEDD936C}" type="presOf" srcId="{858E06AA-CAA2-4E94-ABD1-7758E047A5EC}" destId="{668A1C2F-1DBE-4697-9BFA-58379239390F}" srcOrd="0" destOrd="0" presId="urn:microsoft.com/office/officeart/2005/8/layout/vList2"/>
    <dgm:cxn modelId="{90E9880B-455A-4D97-8CA3-57543DF27DFA}" type="presOf" srcId="{792BC544-5C9C-4645-9DDB-49E014DEA7F5}" destId="{5D1A564F-3532-4624-B1C8-7C4CD29FDC3B}" srcOrd="0" destOrd="0" presId="urn:microsoft.com/office/officeart/2005/8/layout/vList2"/>
    <dgm:cxn modelId="{5AE81610-A17C-482A-A437-C1287B8DDE55}" type="presOf" srcId="{8C5C3212-9025-4129-9D90-D5B6CCF64588}" destId="{668A1C2F-1DBE-4697-9BFA-58379239390F}" srcOrd="0" destOrd="3" presId="urn:microsoft.com/office/officeart/2005/8/layout/vList2"/>
    <dgm:cxn modelId="{74665C2B-65F4-4218-91D7-F143BBAE1525}" type="presOf" srcId="{716A882B-7D46-440F-8899-C77B83D86C62}" destId="{668A1C2F-1DBE-4697-9BFA-58379239390F}" srcOrd="0" destOrd="4" presId="urn:microsoft.com/office/officeart/2005/8/layout/vList2"/>
    <dgm:cxn modelId="{2C489841-A684-43E9-A753-844249F47E8D}" srcId="{764D213D-B84C-455F-B534-64C4B601D742}" destId="{858E06AA-CAA2-4E94-ABD1-7758E047A5EC}" srcOrd="0" destOrd="0" parTransId="{51AC4289-1AC2-49E4-A6A2-A4602B9EC851}" sibTransId="{C950C77E-D037-4CD7-AB29-ED3B82F40C51}"/>
    <dgm:cxn modelId="{E967F267-D1C5-45EB-9CDC-8991EE00FD20}" type="presOf" srcId="{F832CFE6-9956-4318-8FE4-0EFAA03D03C3}" destId="{668A1C2F-1DBE-4697-9BFA-58379239390F}" srcOrd="0" destOrd="2" presId="urn:microsoft.com/office/officeart/2005/8/layout/vList2"/>
    <dgm:cxn modelId="{BB5D8281-08D4-4A89-B162-6A8597F7FC3B}" srcId="{764D213D-B84C-455F-B534-64C4B601D742}" destId="{9A223427-F4E2-497B-BA82-CAD0FED8CB2E}" srcOrd="1" destOrd="0" parTransId="{1971AC88-A326-4444-A8E7-5E0DBA5D4F22}" sibTransId="{CD568AC0-9246-46E5-AE0E-F39741E0DD7F}"/>
    <dgm:cxn modelId="{A5C59B87-E6E8-49CF-BCE6-1A5724E744ED}" type="presOf" srcId="{764D213D-B84C-455F-B534-64C4B601D742}" destId="{25ABE53B-6AA0-426F-BD1C-81BE053D9C0C}" srcOrd="0" destOrd="0" presId="urn:microsoft.com/office/officeart/2005/8/layout/vList2"/>
    <dgm:cxn modelId="{B84BE18F-393B-4475-8F1A-D9900782A887}" srcId="{764D213D-B84C-455F-B534-64C4B601D742}" destId="{8C5C3212-9025-4129-9D90-D5B6CCF64588}" srcOrd="3" destOrd="0" parTransId="{BA011089-4B44-4333-80B6-E27E15B7EF92}" sibTransId="{B40DC4ED-F70F-4285-984D-D8429817413B}"/>
    <dgm:cxn modelId="{0ED9DDA4-BACE-4804-BC2B-BCFFF0D62F3E}" srcId="{764D213D-B84C-455F-B534-64C4B601D742}" destId="{716A882B-7D46-440F-8899-C77B83D86C62}" srcOrd="4" destOrd="0" parTransId="{55E99A60-FAF3-4053-A444-611A532C984E}" sibTransId="{D23D5B68-A727-41A1-B32B-8F83B11241A5}"/>
    <dgm:cxn modelId="{B36B9EC6-D26C-46DD-AF78-4D2D94BD7A7E}" srcId="{792BC544-5C9C-4645-9DDB-49E014DEA7F5}" destId="{764D213D-B84C-455F-B534-64C4B601D742}" srcOrd="0" destOrd="0" parTransId="{56449161-154D-4AAE-90C9-7BC63054F3B3}" sibTransId="{1A63356B-031E-4A9B-BCBD-49CA6AFBB5B2}"/>
    <dgm:cxn modelId="{7962D7E2-792B-4233-BDEC-4F5C4A8790FE}" srcId="{764D213D-B84C-455F-B534-64C4B601D742}" destId="{F832CFE6-9956-4318-8FE4-0EFAA03D03C3}" srcOrd="2" destOrd="0" parTransId="{16C1E418-7CD6-49FF-AC08-4E4D4AD2E920}" sibTransId="{86E51D1F-95EC-4F05-AA90-1BF5EA92EC1E}"/>
    <dgm:cxn modelId="{D1BCF35E-0DE6-4C27-BF3F-C593B5287A63}" type="presParOf" srcId="{5D1A564F-3532-4624-B1C8-7C4CD29FDC3B}" destId="{25ABE53B-6AA0-426F-BD1C-81BE053D9C0C}" srcOrd="0" destOrd="0" presId="urn:microsoft.com/office/officeart/2005/8/layout/vList2"/>
    <dgm:cxn modelId="{231A0B7C-F21F-4E3E-B620-08E03FA85496}" type="presParOf" srcId="{5D1A564F-3532-4624-B1C8-7C4CD29FDC3B}" destId="{668A1C2F-1DBE-4697-9BFA-58379239390F}" srcOrd="1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F51774-2E8B-4F71-8122-6C2E22E14E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808CE8-EACF-4F14-9716-70A068800F61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GB" sz="1900" b="1" baseline="0" dirty="0" err="1"/>
            <a:t>eID</a:t>
          </a:r>
          <a:r>
            <a:rPr lang="en-GB" sz="1900" b="1" baseline="0" dirty="0"/>
            <a:t> and wallets under </a:t>
          </a:r>
          <a:r>
            <a:rPr lang="en-GB" sz="1900" b="1" baseline="0" dirty="0" err="1"/>
            <a:t>eIDAS</a:t>
          </a:r>
          <a:r>
            <a:rPr lang="en-GB" sz="1900" b="1" baseline="0" dirty="0"/>
            <a:t> and </a:t>
          </a:r>
          <a:r>
            <a:rPr lang="en-GB" sz="1900" b="1" baseline="0" dirty="0" err="1"/>
            <a:t>eIDAS</a:t>
          </a:r>
          <a:r>
            <a:rPr lang="en-GB" sz="1900" b="1" baseline="0" dirty="0"/>
            <a:t> 2: </a:t>
          </a:r>
          <a:endParaRPr lang="en-GB" sz="1900" dirty="0"/>
        </a:p>
      </dgm:t>
    </dgm:pt>
    <dgm:pt modelId="{0456C1B0-C23C-4CA4-9082-322B28EB9247}" type="parTrans" cxnId="{C71470D7-3980-4D52-9BF0-BCCB66F21A95}">
      <dgm:prSet/>
      <dgm:spPr/>
      <dgm:t>
        <a:bodyPr/>
        <a:lstStyle/>
        <a:p>
          <a:endParaRPr lang="en-US"/>
        </a:p>
      </dgm:t>
    </dgm:pt>
    <dgm:pt modelId="{751AEC1E-5575-43D0-AC61-27A22781E5BC}" type="sibTrans" cxnId="{C71470D7-3980-4D52-9BF0-BCCB66F21A95}">
      <dgm:prSet/>
      <dgm:spPr/>
      <dgm:t>
        <a:bodyPr/>
        <a:lstStyle/>
        <a:p>
          <a:endParaRPr lang="en-US"/>
        </a:p>
      </dgm:t>
    </dgm:pt>
    <dgm:pt modelId="{8B179077-08FA-4E6B-BFA7-22A8BA929A7F}">
      <dgm:prSet custT="1"/>
      <dgm:spPr/>
      <dgm:t>
        <a:bodyPr/>
        <a:lstStyle/>
        <a:p>
          <a:pPr rtl="0"/>
          <a:r>
            <a:rPr lang="en-GB" sz="1500" b="0" baseline="0" dirty="0"/>
            <a:t>MS collaboration in the </a:t>
          </a:r>
          <a:r>
            <a:rPr lang="en-GB" sz="1500" b="0" baseline="0" dirty="0" err="1"/>
            <a:t>eID</a:t>
          </a:r>
          <a:r>
            <a:rPr lang="en-GB" sz="1500" b="0" baseline="0" dirty="0"/>
            <a:t> Cooperation network </a:t>
          </a:r>
          <a:endParaRPr lang="en-GB" sz="1500" dirty="0"/>
        </a:p>
      </dgm:t>
    </dgm:pt>
    <dgm:pt modelId="{33D93CBF-FBFE-4155-8794-0215C58CA19B}" type="parTrans" cxnId="{E8650FCD-296E-48D0-B80F-1CFED60FF54E}">
      <dgm:prSet/>
      <dgm:spPr/>
      <dgm:t>
        <a:bodyPr/>
        <a:lstStyle/>
        <a:p>
          <a:endParaRPr lang="en-US"/>
        </a:p>
      </dgm:t>
    </dgm:pt>
    <dgm:pt modelId="{5E17975C-A808-4652-8DEF-78251833D16F}" type="sibTrans" cxnId="{E8650FCD-296E-48D0-B80F-1CFED60FF54E}">
      <dgm:prSet/>
      <dgm:spPr/>
      <dgm:t>
        <a:bodyPr/>
        <a:lstStyle/>
        <a:p>
          <a:endParaRPr lang="en-US"/>
        </a:p>
      </dgm:t>
    </dgm:pt>
    <dgm:pt modelId="{BBBA0348-169D-4065-8105-3D38B6213453}">
      <dgm:prSet custT="1"/>
      <dgm:spPr/>
      <dgm:t>
        <a:bodyPr/>
        <a:lstStyle/>
        <a:p>
          <a:pPr rtl="0"/>
          <a:r>
            <a:rPr lang="en-GB" sz="1500" b="0" baseline="0" dirty="0" err="1"/>
            <a:t>eID</a:t>
          </a:r>
          <a:r>
            <a:rPr lang="en-GB" sz="1500" b="0" baseline="0" dirty="0"/>
            <a:t> and Digital Wallets are issued by MSs </a:t>
          </a:r>
          <a:endParaRPr lang="en-GB" sz="1500" dirty="0"/>
        </a:p>
      </dgm:t>
    </dgm:pt>
    <dgm:pt modelId="{BECC0874-B2E8-471A-802C-09EDEC45FD79}" type="parTrans" cxnId="{7B5FD0B6-64F7-46FD-955F-4683DEAD347A}">
      <dgm:prSet/>
      <dgm:spPr/>
      <dgm:t>
        <a:bodyPr/>
        <a:lstStyle/>
        <a:p>
          <a:endParaRPr lang="en-US"/>
        </a:p>
      </dgm:t>
    </dgm:pt>
    <dgm:pt modelId="{8F910D88-0B13-4E27-AB2C-1EED5951199D}" type="sibTrans" cxnId="{7B5FD0B6-64F7-46FD-955F-4683DEAD347A}">
      <dgm:prSet/>
      <dgm:spPr/>
      <dgm:t>
        <a:bodyPr/>
        <a:lstStyle/>
        <a:p>
          <a:endParaRPr lang="en-US"/>
        </a:p>
      </dgm:t>
    </dgm:pt>
    <dgm:pt modelId="{F1A24720-E8FB-492E-9222-EE0961EDD41E}">
      <dgm:prSet custT="1"/>
      <dgm:spPr/>
      <dgm:t>
        <a:bodyPr/>
        <a:lstStyle/>
        <a:p>
          <a:pPr rtl="0"/>
          <a:r>
            <a:rPr lang="en-GB" sz="1500" b="0" baseline="0" dirty="0" err="1"/>
            <a:t>eID</a:t>
          </a:r>
          <a:r>
            <a:rPr lang="en-GB" sz="1500" b="0" baseline="0" dirty="0"/>
            <a:t> are peer-reviewed by other MSs</a:t>
          </a:r>
          <a:endParaRPr lang="en-GB" sz="1500" dirty="0"/>
        </a:p>
      </dgm:t>
    </dgm:pt>
    <dgm:pt modelId="{82D325C0-A957-4F57-AAE2-CCE3CD6FF7EA}" type="parTrans" cxnId="{A436EDCE-ECF3-417E-AC65-02F45EA4BD58}">
      <dgm:prSet/>
      <dgm:spPr/>
      <dgm:t>
        <a:bodyPr/>
        <a:lstStyle/>
        <a:p>
          <a:endParaRPr lang="en-US"/>
        </a:p>
      </dgm:t>
    </dgm:pt>
    <dgm:pt modelId="{B72725B3-6F86-4592-A5BC-DDAF72A413C2}" type="sibTrans" cxnId="{A436EDCE-ECF3-417E-AC65-02F45EA4BD58}">
      <dgm:prSet/>
      <dgm:spPr/>
      <dgm:t>
        <a:bodyPr/>
        <a:lstStyle/>
        <a:p>
          <a:endParaRPr lang="en-US"/>
        </a:p>
      </dgm:t>
    </dgm:pt>
    <dgm:pt modelId="{1901DAB3-4326-4C01-8FD6-D2AAF330528B}">
      <dgm:prSet custT="1"/>
      <dgm:spPr/>
      <dgm:t>
        <a:bodyPr/>
        <a:lstStyle/>
        <a:p>
          <a:pPr rtl="0"/>
          <a:r>
            <a:rPr lang="en-GB" sz="1500" b="0" baseline="0" dirty="0" err="1"/>
            <a:t>eID</a:t>
          </a:r>
          <a:r>
            <a:rPr lang="en-GB" sz="1500" b="0" baseline="0" dirty="0"/>
            <a:t> incident reporting only if cross border impact</a:t>
          </a:r>
          <a:endParaRPr lang="en-GB" sz="1500" dirty="0"/>
        </a:p>
      </dgm:t>
    </dgm:pt>
    <dgm:pt modelId="{E84EC6B2-E719-420A-B6E4-74FE00B668AA}" type="parTrans" cxnId="{EA1D0E1F-5B4F-4109-B109-5A7CE5886FF7}">
      <dgm:prSet/>
      <dgm:spPr/>
      <dgm:t>
        <a:bodyPr/>
        <a:lstStyle/>
        <a:p>
          <a:endParaRPr lang="en-US"/>
        </a:p>
      </dgm:t>
    </dgm:pt>
    <dgm:pt modelId="{F87701CA-8325-4291-B537-ED90A77980B5}" type="sibTrans" cxnId="{EA1D0E1F-5B4F-4109-B109-5A7CE5886FF7}">
      <dgm:prSet/>
      <dgm:spPr/>
      <dgm:t>
        <a:bodyPr/>
        <a:lstStyle/>
        <a:p>
          <a:endParaRPr lang="en-US"/>
        </a:p>
      </dgm:t>
    </dgm:pt>
    <dgm:pt modelId="{53EF02CE-CEC2-40F1-9526-DEBFBE2DD240}">
      <dgm:prSet custT="1"/>
      <dgm:spPr/>
      <dgm:t>
        <a:bodyPr/>
        <a:lstStyle/>
        <a:p>
          <a:pPr rtl="0"/>
          <a:r>
            <a:rPr lang="en-GB" sz="1500" b="0" baseline="0" dirty="0"/>
            <a:t>Wallet certification foreseen by CAB or under CSA</a:t>
          </a:r>
          <a:endParaRPr lang="en-GB" sz="1500" dirty="0"/>
        </a:p>
      </dgm:t>
    </dgm:pt>
    <dgm:pt modelId="{980464B4-F2D2-4651-9A2A-FCADD306A27C}" type="parTrans" cxnId="{E5434120-2D45-4786-BD43-C66C331C4335}">
      <dgm:prSet/>
      <dgm:spPr/>
      <dgm:t>
        <a:bodyPr/>
        <a:lstStyle/>
        <a:p>
          <a:endParaRPr lang="en-US"/>
        </a:p>
      </dgm:t>
    </dgm:pt>
    <dgm:pt modelId="{271D8241-B6BB-4E1E-8AAC-9F18535470FC}" type="sibTrans" cxnId="{E5434120-2D45-4786-BD43-C66C331C4335}">
      <dgm:prSet/>
      <dgm:spPr/>
      <dgm:t>
        <a:bodyPr/>
        <a:lstStyle/>
        <a:p>
          <a:endParaRPr lang="en-US"/>
        </a:p>
      </dgm:t>
    </dgm:pt>
    <dgm:pt modelId="{CF43AF16-2CB2-4468-AB60-25744A59CDF1}">
      <dgm:prSet custT="1"/>
      <dgm:spPr/>
      <dgm:t>
        <a:bodyPr/>
        <a:lstStyle/>
        <a:p>
          <a:pPr rtl="0"/>
          <a:r>
            <a:rPr lang="en-GB" sz="1500" b="0" baseline="0" dirty="0"/>
            <a:t>Security breach processes for </a:t>
          </a:r>
          <a:r>
            <a:rPr lang="en-GB" sz="1500" b="0" baseline="0" dirty="0" err="1"/>
            <a:t>eID</a:t>
          </a:r>
          <a:r>
            <a:rPr lang="en-GB" sz="1500" b="0" baseline="0" dirty="0"/>
            <a:t> and Digital Wallets between MS and EC is under development                               </a:t>
          </a:r>
          <a:r>
            <a:rPr lang="en-GB" sz="1600" b="0" baseline="0" dirty="0"/>
            <a:t>		</a:t>
          </a:r>
          <a:r>
            <a:rPr lang="en-GB" sz="1400" b="0" i="1" baseline="0" dirty="0"/>
            <a:t>(ENISA is supporting)</a:t>
          </a:r>
          <a:endParaRPr lang="en-GB" sz="1600" i="1" dirty="0"/>
        </a:p>
      </dgm:t>
    </dgm:pt>
    <dgm:pt modelId="{C74542E0-6EE4-4BDC-8556-292B0F6A455E}" type="parTrans" cxnId="{71C2851D-86CE-4D03-86A9-EC825607B955}">
      <dgm:prSet/>
      <dgm:spPr/>
      <dgm:t>
        <a:bodyPr/>
        <a:lstStyle/>
        <a:p>
          <a:endParaRPr lang="en-US"/>
        </a:p>
      </dgm:t>
    </dgm:pt>
    <dgm:pt modelId="{874855EC-AF3B-4374-9D31-4167D40F368A}" type="sibTrans" cxnId="{71C2851D-86CE-4D03-86A9-EC825607B955}">
      <dgm:prSet/>
      <dgm:spPr/>
      <dgm:t>
        <a:bodyPr/>
        <a:lstStyle/>
        <a:p>
          <a:endParaRPr lang="en-US"/>
        </a:p>
      </dgm:t>
    </dgm:pt>
    <dgm:pt modelId="{F12278B7-8444-45CF-AEC6-600CCEEE71AD}" type="pres">
      <dgm:prSet presAssocID="{6EF51774-2E8B-4F71-8122-6C2E22E14E4B}" presName="linear" presStyleCnt="0">
        <dgm:presLayoutVars>
          <dgm:animLvl val="lvl"/>
          <dgm:resizeHandles val="exact"/>
        </dgm:presLayoutVars>
      </dgm:prSet>
      <dgm:spPr/>
    </dgm:pt>
    <dgm:pt modelId="{D337F124-E423-4EB7-8B3C-31BC8395A064}" type="pres">
      <dgm:prSet presAssocID="{D9808CE8-EACF-4F14-9716-70A068800F61}" presName="parentText" presStyleLbl="node1" presStyleIdx="0" presStyleCnt="1" custScaleY="59067" custLinFactNeighborY="-5126">
        <dgm:presLayoutVars>
          <dgm:chMax val="0"/>
          <dgm:bulletEnabled val="1"/>
        </dgm:presLayoutVars>
      </dgm:prSet>
      <dgm:spPr/>
    </dgm:pt>
    <dgm:pt modelId="{08E24CAA-AA7C-4E4B-A0E7-94E14AB24680}" type="pres">
      <dgm:prSet presAssocID="{D9808CE8-EACF-4F14-9716-70A068800F6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4A8F805-A074-4816-ADE8-D4DA8D832610}" type="presOf" srcId="{53EF02CE-CEC2-40F1-9526-DEBFBE2DD240}" destId="{08E24CAA-AA7C-4E4B-A0E7-94E14AB24680}" srcOrd="0" destOrd="4" presId="urn:microsoft.com/office/officeart/2005/8/layout/vList2"/>
    <dgm:cxn modelId="{71C2851D-86CE-4D03-86A9-EC825607B955}" srcId="{D9808CE8-EACF-4F14-9716-70A068800F61}" destId="{CF43AF16-2CB2-4468-AB60-25744A59CDF1}" srcOrd="5" destOrd="0" parTransId="{C74542E0-6EE4-4BDC-8556-292B0F6A455E}" sibTransId="{874855EC-AF3B-4374-9D31-4167D40F368A}"/>
    <dgm:cxn modelId="{EA1D0E1F-5B4F-4109-B109-5A7CE5886FF7}" srcId="{D9808CE8-EACF-4F14-9716-70A068800F61}" destId="{1901DAB3-4326-4C01-8FD6-D2AAF330528B}" srcOrd="3" destOrd="0" parTransId="{E84EC6B2-E719-420A-B6E4-74FE00B668AA}" sibTransId="{F87701CA-8325-4291-B537-ED90A77980B5}"/>
    <dgm:cxn modelId="{E5434120-2D45-4786-BD43-C66C331C4335}" srcId="{D9808CE8-EACF-4F14-9716-70A068800F61}" destId="{53EF02CE-CEC2-40F1-9526-DEBFBE2DD240}" srcOrd="4" destOrd="0" parTransId="{980464B4-F2D2-4651-9A2A-FCADD306A27C}" sibTransId="{271D8241-B6BB-4E1E-8AAC-9F18535470FC}"/>
    <dgm:cxn modelId="{AA5CE23B-D858-41E2-9159-3C987741D120}" type="presOf" srcId="{6EF51774-2E8B-4F71-8122-6C2E22E14E4B}" destId="{F12278B7-8444-45CF-AEC6-600CCEEE71AD}" srcOrd="0" destOrd="0" presId="urn:microsoft.com/office/officeart/2005/8/layout/vList2"/>
    <dgm:cxn modelId="{3A7EF65C-77A5-4A3F-AA1D-23F421CE85D9}" type="presOf" srcId="{1901DAB3-4326-4C01-8FD6-D2AAF330528B}" destId="{08E24CAA-AA7C-4E4B-A0E7-94E14AB24680}" srcOrd="0" destOrd="3" presId="urn:microsoft.com/office/officeart/2005/8/layout/vList2"/>
    <dgm:cxn modelId="{47B42F75-7B09-4437-B827-4F65A547CB7F}" type="presOf" srcId="{F1A24720-E8FB-492E-9222-EE0961EDD41E}" destId="{08E24CAA-AA7C-4E4B-A0E7-94E14AB24680}" srcOrd="0" destOrd="2" presId="urn:microsoft.com/office/officeart/2005/8/layout/vList2"/>
    <dgm:cxn modelId="{74D35097-C75E-42DE-9E06-130126239691}" type="presOf" srcId="{D9808CE8-EACF-4F14-9716-70A068800F61}" destId="{D337F124-E423-4EB7-8B3C-31BC8395A064}" srcOrd="0" destOrd="0" presId="urn:microsoft.com/office/officeart/2005/8/layout/vList2"/>
    <dgm:cxn modelId="{57E9899C-944B-4E6A-B679-287DC5D7BBF9}" type="presOf" srcId="{CF43AF16-2CB2-4468-AB60-25744A59CDF1}" destId="{08E24CAA-AA7C-4E4B-A0E7-94E14AB24680}" srcOrd="0" destOrd="5" presId="urn:microsoft.com/office/officeart/2005/8/layout/vList2"/>
    <dgm:cxn modelId="{7B5FD0B6-64F7-46FD-955F-4683DEAD347A}" srcId="{D9808CE8-EACF-4F14-9716-70A068800F61}" destId="{BBBA0348-169D-4065-8105-3D38B6213453}" srcOrd="1" destOrd="0" parTransId="{BECC0874-B2E8-471A-802C-09EDEC45FD79}" sibTransId="{8F910D88-0B13-4E27-AB2C-1EED5951199D}"/>
    <dgm:cxn modelId="{E8650FCD-296E-48D0-B80F-1CFED60FF54E}" srcId="{D9808CE8-EACF-4F14-9716-70A068800F61}" destId="{8B179077-08FA-4E6B-BFA7-22A8BA929A7F}" srcOrd="0" destOrd="0" parTransId="{33D93CBF-FBFE-4155-8794-0215C58CA19B}" sibTransId="{5E17975C-A808-4652-8DEF-78251833D16F}"/>
    <dgm:cxn modelId="{A436EDCE-ECF3-417E-AC65-02F45EA4BD58}" srcId="{D9808CE8-EACF-4F14-9716-70A068800F61}" destId="{F1A24720-E8FB-492E-9222-EE0961EDD41E}" srcOrd="2" destOrd="0" parTransId="{82D325C0-A957-4F57-AAE2-CCE3CD6FF7EA}" sibTransId="{B72725B3-6F86-4592-A5BC-DDAF72A413C2}"/>
    <dgm:cxn modelId="{C71470D7-3980-4D52-9BF0-BCCB66F21A95}" srcId="{6EF51774-2E8B-4F71-8122-6C2E22E14E4B}" destId="{D9808CE8-EACF-4F14-9716-70A068800F61}" srcOrd="0" destOrd="0" parTransId="{0456C1B0-C23C-4CA4-9082-322B28EB9247}" sibTransId="{751AEC1E-5575-43D0-AC61-27A22781E5BC}"/>
    <dgm:cxn modelId="{CEE6FCDE-52A1-4745-95EF-E87AED156299}" type="presOf" srcId="{8B179077-08FA-4E6B-BFA7-22A8BA929A7F}" destId="{08E24CAA-AA7C-4E4B-A0E7-94E14AB24680}" srcOrd="0" destOrd="0" presId="urn:microsoft.com/office/officeart/2005/8/layout/vList2"/>
    <dgm:cxn modelId="{4A594EFD-DE11-4AF0-848D-1C7A916D7E37}" type="presOf" srcId="{BBBA0348-169D-4065-8105-3D38B6213453}" destId="{08E24CAA-AA7C-4E4B-A0E7-94E14AB24680}" srcOrd="0" destOrd="1" presId="urn:microsoft.com/office/officeart/2005/8/layout/vList2"/>
    <dgm:cxn modelId="{2D6EA882-2939-422A-907D-87D38E6BA096}" type="presParOf" srcId="{F12278B7-8444-45CF-AEC6-600CCEEE71AD}" destId="{D337F124-E423-4EB7-8B3C-31BC8395A064}" srcOrd="0" destOrd="0" presId="urn:microsoft.com/office/officeart/2005/8/layout/vList2"/>
    <dgm:cxn modelId="{22FB0E8C-593E-4F14-AC43-16FDC9FD3AAB}" type="presParOf" srcId="{F12278B7-8444-45CF-AEC6-600CCEEE71AD}" destId="{08E24CAA-AA7C-4E4B-A0E7-94E14AB2468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B89862-CA67-432E-A58D-FC4A5B0F7E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ED8ECFE-6359-4803-BFDE-7668E999FDE1}">
      <dgm:prSet custT="1"/>
      <dgm:spPr/>
      <dgm:t>
        <a:bodyPr/>
        <a:lstStyle/>
        <a:p>
          <a:pPr rtl="0"/>
          <a:r>
            <a:rPr lang="en-GB" sz="1900" b="1" baseline="0" dirty="0"/>
            <a:t>Things in common: </a:t>
          </a:r>
          <a:endParaRPr lang="en-GB" sz="1900" dirty="0"/>
        </a:p>
      </dgm:t>
    </dgm:pt>
    <dgm:pt modelId="{B307B453-BA57-4E35-BEED-853729AEC3A3}" type="parTrans" cxnId="{A40AF5D3-FC8B-437D-9D17-4E758668543E}">
      <dgm:prSet/>
      <dgm:spPr/>
      <dgm:t>
        <a:bodyPr/>
        <a:lstStyle/>
        <a:p>
          <a:endParaRPr lang="en-US"/>
        </a:p>
      </dgm:t>
    </dgm:pt>
    <dgm:pt modelId="{F3A8F568-F34F-4111-ABC5-2657C605ED8A}" type="sibTrans" cxnId="{A40AF5D3-FC8B-437D-9D17-4E758668543E}">
      <dgm:prSet/>
      <dgm:spPr/>
      <dgm:t>
        <a:bodyPr/>
        <a:lstStyle/>
        <a:p>
          <a:endParaRPr lang="en-US"/>
        </a:p>
      </dgm:t>
    </dgm:pt>
    <dgm:pt modelId="{89140C8F-E88C-4451-AF21-0F8FE777A737}">
      <dgm:prSet custT="1"/>
      <dgm:spPr/>
      <dgm:t>
        <a:bodyPr/>
        <a:lstStyle/>
        <a:p>
          <a:pPr rtl="0"/>
          <a:r>
            <a:rPr lang="en-GB" sz="1500" b="0" baseline="0" dirty="0"/>
            <a:t>Often (and increasingly) an national </a:t>
          </a:r>
          <a:r>
            <a:rPr lang="en-GB" sz="1500" b="0" baseline="0" dirty="0" err="1"/>
            <a:t>eID</a:t>
          </a:r>
          <a:r>
            <a:rPr lang="en-GB" sz="1500" b="0" baseline="0" dirty="0"/>
            <a:t> is composed of one or more trust services (e.g. ROCA)</a:t>
          </a:r>
          <a:endParaRPr lang="en-GB" sz="1500" dirty="0"/>
        </a:p>
      </dgm:t>
    </dgm:pt>
    <dgm:pt modelId="{4C2641F0-1778-4981-BF5E-DF56B34BCB5D}" type="parTrans" cxnId="{3A07D7BF-35BD-4688-835B-720B49C0E30D}">
      <dgm:prSet/>
      <dgm:spPr/>
      <dgm:t>
        <a:bodyPr/>
        <a:lstStyle/>
        <a:p>
          <a:endParaRPr lang="en-US"/>
        </a:p>
      </dgm:t>
    </dgm:pt>
    <dgm:pt modelId="{DB690D2E-FE33-47D0-A39E-B6240CE0CDC3}" type="sibTrans" cxnId="{3A07D7BF-35BD-4688-835B-720B49C0E30D}">
      <dgm:prSet/>
      <dgm:spPr/>
      <dgm:t>
        <a:bodyPr/>
        <a:lstStyle/>
        <a:p>
          <a:endParaRPr lang="en-US"/>
        </a:p>
      </dgm:t>
    </dgm:pt>
    <dgm:pt modelId="{B921384A-775C-4739-9A03-308FE6F68971}">
      <dgm:prSet custT="1"/>
      <dgm:spPr/>
      <dgm:t>
        <a:bodyPr/>
        <a:lstStyle/>
        <a:p>
          <a:pPr rtl="0"/>
          <a:r>
            <a:rPr lang="en-GB" sz="1500" b="0" baseline="0" dirty="0"/>
            <a:t>Often cyber attacks targeting trust services are also relevant for </a:t>
          </a:r>
          <a:r>
            <a:rPr lang="en-GB" sz="1500" b="0" baseline="0" dirty="0" err="1"/>
            <a:t>eID</a:t>
          </a:r>
          <a:r>
            <a:rPr lang="en-GB" sz="1500" b="0" baseline="0" dirty="0"/>
            <a:t> schemes</a:t>
          </a:r>
          <a:endParaRPr lang="en-GB" sz="1500" dirty="0"/>
        </a:p>
      </dgm:t>
    </dgm:pt>
    <dgm:pt modelId="{7E677209-BD2A-4542-95AA-4EB0EDEF0AB4}" type="parTrans" cxnId="{28DCFADD-24AF-4022-9B70-A95B5C35DC78}">
      <dgm:prSet/>
      <dgm:spPr/>
      <dgm:t>
        <a:bodyPr/>
        <a:lstStyle/>
        <a:p>
          <a:endParaRPr lang="en-US"/>
        </a:p>
      </dgm:t>
    </dgm:pt>
    <dgm:pt modelId="{3CD094B5-DC77-49E9-BFE6-5A479ECE8CF0}" type="sibTrans" cxnId="{28DCFADD-24AF-4022-9B70-A95B5C35DC78}">
      <dgm:prSet/>
      <dgm:spPr/>
      <dgm:t>
        <a:bodyPr/>
        <a:lstStyle/>
        <a:p>
          <a:endParaRPr lang="en-US"/>
        </a:p>
      </dgm:t>
    </dgm:pt>
    <dgm:pt modelId="{0DC30C52-B80F-4CAB-A9FE-DEC1FFFE6FB2}">
      <dgm:prSet custT="1"/>
      <dgm:spPr/>
      <dgm:t>
        <a:bodyPr/>
        <a:lstStyle/>
        <a:p>
          <a:pPr rtl="0"/>
          <a:r>
            <a:rPr lang="en-GB" sz="1500" b="0" baseline="0" dirty="0"/>
            <a:t>In the future, an attack on an </a:t>
          </a:r>
          <a:r>
            <a:rPr lang="en-GB" sz="1500" b="0" baseline="0" dirty="0" err="1"/>
            <a:t>eID</a:t>
          </a:r>
          <a:r>
            <a:rPr lang="en-GB" sz="1500" b="0" baseline="0" dirty="0"/>
            <a:t> scheme, will have impact on TSPs (and operators in other sectors)</a:t>
          </a:r>
          <a:endParaRPr lang="en-GB" sz="1500" dirty="0"/>
        </a:p>
      </dgm:t>
    </dgm:pt>
    <dgm:pt modelId="{AF702DAE-AE06-49F4-990A-E0BFA4B13355}" type="parTrans" cxnId="{6D07F9D7-9D11-469A-AC69-ACEE4D1C6C71}">
      <dgm:prSet/>
      <dgm:spPr/>
      <dgm:t>
        <a:bodyPr/>
        <a:lstStyle/>
        <a:p>
          <a:endParaRPr lang="en-US"/>
        </a:p>
      </dgm:t>
    </dgm:pt>
    <dgm:pt modelId="{8A302995-74BE-460D-BF99-98EE83236CC7}" type="sibTrans" cxnId="{6D07F9D7-9D11-469A-AC69-ACEE4D1C6C71}">
      <dgm:prSet/>
      <dgm:spPr/>
      <dgm:t>
        <a:bodyPr/>
        <a:lstStyle/>
        <a:p>
          <a:endParaRPr lang="en-US"/>
        </a:p>
      </dgm:t>
    </dgm:pt>
    <dgm:pt modelId="{6945CF61-41CB-41B4-AA66-A98AE59AAE51}" type="pres">
      <dgm:prSet presAssocID="{D3B89862-CA67-432E-A58D-FC4A5B0F7E71}" presName="linear" presStyleCnt="0">
        <dgm:presLayoutVars>
          <dgm:animLvl val="lvl"/>
          <dgm:resizeHandles val="exact"/>
        </dgm:presLayoutVars>
      </dgm:prSet>
      <dgm:spPr/>
    </dgm:pt>
    <dgm:pt modelId="{EA1C658A-4A9F-4337-898E-E77C288E71C7}" type="pres">
      <dgm:prSet presAssocID="{4ED8ECFE-6359-4803-BFDE-7668E999FDE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7D0A226-1269-4900-A336-06B8DC2F559B}" type="pres">
      <dgm:prSet presAssocID="{4ED8ECFE-6359-4803-BFDE-7668E999FDE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EE6A60E-E979-4476-9DF7-E86A015BE78B}" type="presOf" srcId="{D3B89862-CA67-432E-A58D-FC4A5B0F7E71}" destId="{6945CF61-41CB-41B4-AA66-A98AE59AAE51}" srcOrd="0" destOrd="0" presId="urn:microsoft.com/office/officeart/2005/8/layout/vList2"/>
    <dgm:cxn modelId="{67A49817-DA61-464D-811C-B2211F053F82}" type="presOf" srcId="{4ED8ECFE-6359-4803-BFDE-7668E999FDE1}" destId="{EA1C658A-4A9F-4337-898E-E77C288E71C7}" srcOrd="0" destOrd="0" presId="urn:microsoft.com/office/officeart/2005/8/layout/vList2"/>
    <dgm:cxn modelId="{4BEFF328-48CB-4642-A5A8-4349694AD267}" type="presOf" srcId="{0DC30C52-B80F-4CAB-A9FE-DEC1FFFE6FB2}" destId="{17D0A226-1269-4900-A336-06B8DC2F559B}" srcOrd="0" destOrd="2" presId="urn:microsoft.com/office/officeart/2005/8/layout/vList2"/>
    <dgm:cxn modelId="{E1D3986F-35BB-470A-97F7-BC08FA1692DE}" type="presOf" srcId="{B921384A-775C-4739-9A03-308FE6F68971}" destId="{17D0A226-1269-4900-A336-06B8DC2F559B}" srcOrd="0" destOrd="1" presId="urn:microsoft.com/office/officeart/2005/8/layout/vList2"/>
    <dgm:cxn modelId="{69F96452-F731-47B4-9D0C-3610A919E050}" type="presOf" srcId="{89140C8F-E88C-4451-AF21-0F8FE777A737}" destId="{17D0A226-1269-4900-A336-06B8DC2F559B}" srcOrd="0" destOrd="0" presId="urn:microsoft.com/office/officeart/2005/8/layout/vList2"/>
    <dgm:cxn modelId="{3A07D7BF-35BD-4688-835B-720B49C0E30D}" srcId="{4ED8ECFE-6359-4803-BFDE-7668E999FDE1}" destId="{89140C8F-E88C-4451-AF21-0F8FE777A737}" srcOrd="0" destOrd="0" parTransId="{4C2641F0-1778-4981-BF5E-DF56B34BCB5D}" sibTransId="{DB690D2E-FE33-47D0-A39E-B6240CE0CDC3}"/>
    <dgm:cxn modelId="{A40AF5D3-FC8B-437D-9D17-4E758668543E}" srcId="{D3B89862-CA67-432E-A58D-FC4A5B0F7E71}" destId="{4ED8ECFE-6359-4803-BFDE-7668E999FDE1}" srcOrd="0" destOrd="0" parTransId="{B307B453-BA57-4E35-BEED-853729AEC3A3}" sibTransId="{F3A8F568-F34F-4111-ABC5-2657C605ED8A}"/>
    <dgm:cxn modelId="{6D07F9D7-9D11-469A-AC69-ACEE4D1C6C71}" srcId="{4ED8ECFE-6359-4803-BFDE-7668E999FDE1}" destId="{0DC30C52-B80F-4CAB-A9FE-DEC1FFFE6FB2}" srcOrd="2" destOrd="0" parTransId="{AF702DAE-AE06-49F4-990A-E0BFA4B13355}" sibTransId="{8A302995-74BE-460D-BF99-98EE83236CC7}"/>
    <dgm:cxn modelId="{28DCFADD-24AF-4022-9B70-A95B5C35DC78}" srcId="{4ED8ECFE-6359-4803-BFDE-7668E999FDE1}" destId="{B921384A-775C-4739-9A03-308FE6F68971}" srcOrd="1" destOrd="0" parTransId="{7E677209-BD2A-4542-95AA-4EB0EDEF0AB4}" sibTransId="{3CD094B5-DC77-49E9-BFE6-5A479ECE8CF0}"/>
    <dgm:cxn modelId="{2869E1DB-D347-4B6D-8EC4-A51159AD7880}" type="presParOf" srcId="{6945CF61-41CB-41B4-AA66-A98AE59AAE51}" destId="{EA1C658A-4A9F-4337-898E-E77C288E71C7}" srcOrd="0" destOrd="0" presId="urn:microsoft.com/office/officeart/2005/8/layout/vList2"/>
    <dgm:cxn modelId="{07F98F55-FC50-4F31-BF5F-A3EBD7765101}" type="presParOf" srcId="{6945CF61-41CB-41B4-AA66-A98AE59AAE51}" destId="{17D0A226-1269-4900-A336-06B8DC2F559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00D06-5503-4A3E-A317-D2A6B757838A}">
      <dsp:nvSpPr>
        <dsp:cNvPr id="0" name=""/>
        <dsp:cNvSpPr/>
      </dsp:nvSpPr>
      <dsp:spPr>
        <a:xfrm>
          <a:off x="0" y="441119"/>
          <a:ext cx="6096000" cy="58815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0AF4A3-1FA8-4A10-8DA2-7BDA74F7AEF5}">
      <dsp:nvSpPr>
        <dsp:cNvPr id="0" name=""/>
        <dsp:cNvSpPr/>
      </dsp:nvSpPr>
      <dsp:spPr>
        <a:xfrm>
          <a:off x="1416" y="0"/>
          <a:ext cx="1248370" cy="588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2014 </a:t>
          </a:r>
          <a:r>
            <a:rPr lang="en-US" sz="900" kern="1200" dirty="0" err="1"/>
            <a:t>eIDAS</a:t>
          </a:r>
          <a:r>
            <a:rPr lang="en-US" sz="900" kern="1200" dirty="0"/>
            <a:t> regulation</a:t>
          </a:r>
        </a:p>
      </dsp:txBody>
      <dsp:txXfrm>
        <a:off x="1416" y="0"/>
        <a:ext cx="1248370" cy="588158"/>
      </dsp:txXfrm>
    </dsp:sp>
    <dsp:sp modelId="{1CF9B08D-EA2E-422B-AF5D-E4D15A02F68B}">
      <dsp:nvSpPr>
        <dsp:cNvPr id="0" name=""/>
        <dsp:cNvSpPr/>
      </dsp:nvSpPr>
      <dsp:spPr>
        <a:xfrm>
          <a:off x="552082" y="661678"/>
          <a:ext cx="147039" cy="1470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118D1D-20DC-4A97-BF47-CE2153B5F509}">
      <dsp:nvSpPr>
        <dsp:cNvPr id="0" name=""/>
        <dsp:cNvSpPr/>
      </dsp:nvSpPr>
      <dsp:spPr>
        <a:xfrm>
          <a:off x="1312205" y="882238"/>
          <a:ext cx="1551199" cy="588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2015 ENISA Art19 EG</a:t>
          </a:r>
        </a:p>
      </dsp:txBody>
      <dsp:txXfrm>
        <a:off x="1312205" y="882238"/>
        <a:ext cx="1551199" cy="588158"/>
      </dsp:txXfrm>
    </dsp:sp>
    <dsp:sp modelId="{6BC3CB8A-4E22-4C90-9281-617D007B89C7}">
      <dsp:nvSpPr>
        <dsp:cNvPr id="0" name=""/>
        <dsp:cNvSpPr/>
      </dsp:nvSpPr>
      <dsp:spPr>
        <a:xfrm>
          <a:off x="2014285" y="661678"/>
          <a:ext cx="147039" cy="1470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4C3D69-225D-4C18-995A-56856830EF2B}">
      <dsp:nvSpPr>
        <dsp:cNvPr id="0" name=""/>
        <dsp:cNvSpPr/>
      </dsp:nvSpPr>
      <dsp:spPr>
        <a:xfrm>
          <a:off x="2925824" y="0"/>
          <a:ext cx="1248370" cy="588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2016 ENISA incident tool for trust services (CIRAS)</a:t>
          </a:r>
        </a:p>
      </dsp:txBody>
      <dsp:txXfrm>
        <a:off x="2925824" y="0"/>
        <a:ext cx="1248370" cy="588158"/>
      </dsp:txXfrm>
    </dsp:sp>
    <dsp:sp modelId="{9C7CF6A1-3561-4D03-8931-0FCC5CBD625A}">
      <dsp:nvSpPr>
        <dsp:cNvPr id="0" name=""/>
        <dsp:cNvSpPr/>
      </dsp:nvSpPr>
      <dsp:spPr>
        <a:xfrm>
          <a:off x="3476489" y="661678"/>
          <a:ext cx="147039" cy="1470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FFC1D9-C920-4C45-A8B2-19643781DA8F}">
      <dsp:nvSpPr>
        <dsp:cNvPr id="0" name=""/>
        <dsp:cNvSpPr/>
      </dsp:nvSpPr>
      <dsp:spPr>
        <a:xfrm>
          <a:off x="4236612" y="882238"/>
          <a:ext cx="1248370" cy="588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2021 Supporting EC/MS with digital wallets</a:t>
          </a:r>
        </a:p>
      </dsp:txBody>
      <dsp:txXfrm>
        <a:off x="4236612" y="882238"/>
        <a:ext cx="1248370" cy="588158"/>
      </dsp:txXfrm>
    </dsp:sp>
    <dsp:sp modelId="{376E297F-7D09-437A-BE4B-67ACA4645DEC}">
      <dsp:nvSpPr>
        <dsp:cNvPr id="0" name=""/>
        <dsp:cNvSpPr/>
      </dsp:nvSpPr>
      <dsp:spPr>
        <a:xfrm>
          <a:off x="4787278" y="661678"/>
          <a:ext cx="147039" cy="1470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C4FFC-9EC0-4175-8392-404D10572D16}">
      <dsp:nvSpPr>
        <dsp:cNvPr id="0" name=""/>
        <dsp:cNvSpPr/>
      </dsp:nvSpPr>
      <dsp:spPr>
        <a:xfrm>
          <a:off x="1785" y="1824518"/>
          <a:ext cx="1589213" cy="6356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September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</a:rPr>
            <a:t>Agreement on Process</a:t>
          </a:r>
        </a:p>
      </dsp:txBody>
      <dsp:txXfrm>
        <a:off x="319628" y="1824518"/>
        <a:ext cx="953528" cy="635685"/>
      </dsp:txXfrm>
    </dsp:sp>
    <dsp:sp modelId="{3854783C-85BE-418A-BE4F-977EB16EA5C9}">
      <dsp:nvSpPr>
        <dsp:cNvPr id="0" name=""/>
        <dsp:cNvSpPr/>
      </dsp:nvSpPr>
      <dsp:spPr>
        <a:xfrm>
          <a:off x="1432078" y="1824518"/>
          <a:ext cx="1589213" cy="6356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December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Agreement on Technical Outline</a:t>
          </a:r>
        </a:p>
      </dsp:txBody>
      <dsp:txXfrm>
        <a:off x="1749921" y="1824518"/>
        <a:ext cx="953528" cy="635685"/>
      </dsp:txXfrm>
    </dsp:sp>
    <dsp:sp modelId="{98ABC0A1-A0AB-40E1-BF08-BCABE96F2171}">
      <dsp:nvSpPr>
        <dsp:cNvPr id="0" name=""/>
        <dsp:cNvSpPr/>
      </dsp:nvSpPr>
      <dsp:spPr>
        <a:xfrm>
          <a:off x="2862370" y="1824518"/>
          <a:ext cx="1589213" cy="6356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June 2022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Technical Architecture-Standards-guidelines</a:t>
          </a:r>
        </a:p>
      </dsp:txBody>
      <dsp:txXfrm>
        <a:off x="3180213" y="1824518"/>
        <a:ext cx="953528" cy="635685"/>
      </dsp:txXfrm>
    </dsp:sp>
    <dsp:sp modelId="{8B414868-C7B4-4979-8D58-4877BBE02841}">
      <dsp:nvSpPr>
        <dsp:cNvPr id="0" name=""/>
        <dsp:cNvSpPr/>
      </dsp:nvSpPr>
      <dsp:spPr>
        <a:xfrm>
          <a:off x="4292663" y="1824518"/>
          <a:ext cx="1589213" cy="6356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September 2022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kern="1200" dirty="0"/>
            <a:t>Agreement on </a:t>
          </a:r>
          <a:r>
            <a:rPr lang="en-US" sz="800" b="0" kern="1200" dirty="0" err="1"/>
            <a:t>ToolBox</a:t>
          </a:r>
          <a:endParaRPr lang="en-US" sz="800" b="0" kern="1200" dirty="0"/>
        </a:p>
      </dsp:txBody>
      <dsp:txXfrm>
        <a:off x="4610506" y="1824518"/>
        <a:ext cx="953528" cy="635685"/>
      </dsp:txXfrm>
    </dsp:sp>
    <dsp:sp modelId="{97A0C4FF-08A1-4149-853E-2905D697E53B}">
      <dsp:nvSpPr>
        <dsp:cNvPr id="0" name=""/>
        <dsp:cNvSpPr/>
      </dsp:nvSpPr>
      <dsp:spPr>
        <a:xfrm>
          <a:off x="5722955" y="1824518"/>
          <a:ext cx="1589213" cy="6356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October 2022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Publication of </a:t>
          </a:r>
          <a:r>
            <a:rPr lang="en-US" sz="800" kern="1200" dirty="0" err="1"/>
            <a:t>ToolBox</a:t>
          </a:r>
          <a:endParaRPr lang="en-US" sz="800" kern="1200" dirty="0"/>
        </a:p>
      </dsp:txBody>
      <dsp:txXfrm>
        <a:off x="6040798" y="1824518"/>
        <a:ext cx="953528" cy="6356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BE53B-6AA0-426F-BD1C-81BE053D9C0C}">
      <dsp:nvSpPr>
        <dsp:cNvPr id="0" name=""/>
        <dsp:cNvSpPr/>
      </dsp:nvSpPr>
      <dsp:spPr>
        <a:xfrm>
          <a:off x="0" y="0"/>
          <a:ext cx="4084020" cy="603604"/>
        </a:xfrm>
        <a:prstGeom prst="roundRect">
          <a:avLst/>
        </a:prstGeom>
        <a:solidFill>
          <a:srgbClr val="96A5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baseline="0" dirty="0"/>
            <a:t>Trust services under </a:t>
          </a:r>
          <a:r>
            <a:rPr lang="en-GB" sz="1900" b="1" kern="1200" baseline="0" dirty="0" err="1"/>
            <a:t>eIDAS</a:t>
          </a:r>
          <a:r>
            <a:rPr lang="en-GB" sz="1900" b="1" kern="1200" baseline="0" dirty="0"/>
            <a:t> (and NIS2): </a:t>
          </a:r>
          <a:endParaRPr lang="en-GB" sz="1900" kern="1200" dirty="0"/>
        </a:p>
      </dsp:txBody>
      <dsp:txXfrm>
        <a:off x="29466" y="29466"/>
        <a:ext cx="4025088" cy="544672"/>
      </dsp:txXfrm>
    </dsp:sp>
    <dsp:sp modelId="{668A1C2F-1DBE-4697-9BFA-58379239390F}">
      <dsp:nvSpPr>
        <dsp:cNvPr id="0" name=""/>
        <dsp:cNvSpPr/>
      </dsp:nvSpPr>
      <dsp:spPr>
        <a:xfrm>
          <a:off x="0" y="866091"/>
          <a:ext cx="4084020" cy="2540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668" tIns="19050" rIns="106680" bIns="1905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b="0" kern="1200" baseline="0" dirty="0"/>
            <a:t>Assess risks and take appropriate security measures</a:t>
          </a:r>
          <a:endParaRPr lang="en-GB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b="0" kern="1200" baseline="0" dirty="0"/>
            <a:t>TSPs are supervised by Supervisory Bodies (and/or NIS authorities under NIS2)</a:t>
          </a:r>
          <a:endParaRPr lang="en-GB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b="0" kern="1200" baseline="0" dirty="0"/>
            <a:t>Auditing requirements for TSPs</a:t>
          </a:r>
          <a:endParaRPr lang="en-GB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b="0" kern="1200" baseline="0" dirty="0"/>
            <a:t>Incident reporting to authorities</a:t>
          </a:r>
          <a:endParaRPr lang="en-GB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kern="1200" baseline="0" dirty="0"/>
            <a:t>MS collaboration in the ENISA Article 19 expert group and in FESA                           	</a:t>
          </a:r>
          <a:r>
            <a:rPr lang="en-US" sz="1400" b="0" i="1" kern="1200" baseline="0" dirty="0"/>
            <a:t>(this will continue under the umbrella of 	the NISCG)</a:t>
          </a:r>
          <a:endParaRPr lang="en-GB" sz="1500" kern="1200" dirty="0"/>
        </a:p>
      </dsp:txBody>
      <dsp:txXfrm>
        <a:off x="0" y="866091"/>
        <a:ext cx="4084020" cy="25407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7F124-E423-4EB7-8B3C-31BC8395A064}">
      <dsp:nvSpPr>
        <dsp:cNvPr id="0" name=""/>
        <dsp:cNvSpPr/>
      </dsp:nvSpPr>
      <dsp:spPr>
        <a:xfrm>
          <a:off x="0" y="0"/>
          <a:ext cx="4157130" cy="718727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baseline="0" dirty="0" err="1"/>
            <a:t>eID</a:t>
          </a:r>
          <a:r>
            <a:rPr lang="en-GB" sz="1900" b="1" kern="1200" baseline="0" dirty="0"/>
            <a:t> and wallets under </a:t>
          </a:r>
          <a:r>
            <a:rPr lang="en-GB" sz="1900" b="1" kern="1200" baseline="0" dirty="0" err="1"/>
            <a:t>eIDAS</a:t>
          </a:r>
          <a:r>
            <a:rPr lang="en-GB" sz="1900" b="1" kern="1200" baseline="0" dirty="0"/>
            <a:t> and </a:t>
          </a:r>
          <a:r>
            <a:rPr lang="en-GB" sz="1900" b="1" kern="1200" baseline="0" dirty="0" err="1"/>
            <a:t>eIDAS</a:t>
          </a:r>
          <a:r>
            <a:rPr lang="en-GB" sz="1900" b="1" kern="1200" baseline="0" dirty="0"/>
            <a:t> 2: </a:t>
          </a:r>
          <a:endParaRPr lang="en-GB" sz="1900" kern="1200" dirty="0"/>
        </a:p>
      </dsp:txBody>
      <dsp:txXfrm>
        <a:off x="35085" y="35085"/>
        <a:ext cx="4086960" cy="648557"/>
      </dsp:txXfrm>
    </dsp:sp>
    <dsp:sp modelId="{08E24CAA-AA7C-4E4B-A0E7-94E14AB24680}">
      <dsp:nvSpPr>
        <dsp:cNvPr id="0" name=""/>
        <dsp:cNvSpPr/>
      </dsp:nvSpPr>
      <dsp:spPr>
        <a:xfrm>
          <a:off x="0" y="840414"/>
          <a:ext cx="4157130" cy="269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989" tIns="19050" rIns="106680" bIns="1905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b="0" kern="1200" baseline="0" dirty="0"/>
            <a:t>MS collaboration in the </a:t>
          </a:r>
          <a:r>
            <a:rPr lang="en-GB" sz="1500" b="0" kern="1200" baseline="0" dirty="0" err="1"/>
            <a:t>eID</a:t>
          </a:r>
          <a:r>
            <a:rPr lang="en-GB" sz="1500" b="0" kern="1200" baseline="0" dirty="0"/>
            <a:t> Cooperation network </a:t>
          </a:r>
          <a:endParaRPr lang="en-GB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b="0" kern="1200" baseline="0" dirty="0" err="1"/>
            <a:t>eID</a:t>
          </a:r>
          <a:r>
            <a:rPr lang="en-GB" sz="1500" b="0" kern="1200" baseline="0" dirty="0"/>
            <a:t> and Digital Wallets are issued by MSs </a:t>
          </a:r>
          <a:endParaRPr lang="en-GB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b="0" kern="1200" baseline="0" dirty="0" err="1"/>
            <a:t>eID</a:t>
          </a:r>
          <a:r>
            <a:rPr lang="en-GB" sz="1500" b="0" kern="1200" baseline="0" dirty="0"/>
            <a:t> are peer-reviewed by other MSs</a:t>
          </a:r>
          <a:endParaRPr lang="en-GB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b="0" kern="1200" baseline="0" dirty="0" err="1"/>
            <a:t>eID</a:t>
          </a:r>
          <a:r>
            <a:rPr lang="en-GB" sz="1500" b="0" kern="1200" baseline="0" dirty="0"/>
            <a:t> incident reporting only if cross border impact</a:t>
          </a:r>
          <a:endParaRPr lang="en-GB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b="0" kern="1200" baseline="0" dirty="0"/>
            <a:t>Wallet certification foreseen by CAB or under CSA</a:t>
          </a:r>
          <a:endParaRPr lang="en-GB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b="0" kern="1200" baseline="0" dirty="0"/>
            <a:t>Security breach processes for </a:t>
          </a:r>
          <a:r>
            <a:rPr lang="en-GB" sz="1500" b="0" kern="1200" baseline="0" dirty="0" err="1"/>
            <a:t>eID</a:t>
          </a:r>
          <a:r>
            <a:rPr lang="en-GB" sz="1500" b="0" kern="1200" baseline="0" dirty="0"/>
            <a:t> and Digital Wallets between MS and EC is under development                               </a:t>
          </a:r>
          <a:r>
            <a:rPr lang="en-GB" sz="1600" b="0" kern="1200" baseline="0" dirty="0"/>
            <a:t>		</a:t>
          </a:r>
          <a:r>
            <a:rPr lang="en-GB" sz="1400" b="0" i="1" kern="1200" baseline="0" dirty="0"/>
            <a:t>(ENISA is supporting)</a:t>
          </a:r>
          <a:endParaRPr lang="en-GB" sz="1600" i="1" kern="1200" dirty="0"/>
        </a:p>
      </dsp:txBody>
      <dsp:txXfrm>
        <a:off x="0" y="840414"/>
        <a:ext cx="4157130" cy="2691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C658A-4A9F-4337-898E-E77C288E71C7}">
      <dsp:nvSpPr>
        <dsp:cNvPr id="0" name=""/>
        <dsp:cNvSpPr/>
      </dsp:nvSpPr>
      <dsp:spPr>
        <a:xfrm>
          <a:off x="0" y="912"/>
          <a:ext cx="7374150" cy="4259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baseline="0" dirty="0"/>
            <a:t>Things in common: </a:t>
          </a:r>
          <a:endParaRPr lang="en-GB" sz="1900" kern="1200" dirty="0"/>
        </a:p>
      </dsp:txBody>
      <dsp:txXfrm>
        <a:off x="20793" y="21705"/>
        <a:ext cx="7332564" cy="384362"/>
      </dsp:txXfrm>
    </dsp:sp>
    <dsp:sp modelId="{17D0A226-1269-4900-A336-06B8DC2F559B}">
      <dsp:nvSpPr>
        <dsp:cNvPr id="0" name=""/>
        <dsp:cNvSpPr/>
      </dsp:nvSpPr>
      <dsp:spPr>
        <a:xfrm>
          <a:off x="0" y="426860"/>
          <a:ext cx="7374150" cy="1070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129" tIns="19050" rIns="106680" bIns="1905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b="0" kern="1200" baseline="0" dirty="0"/>
            <a:t>Often (and increasingly) an national </a:t>
          </a:r>
          <a:r>
            <a:rPr lang="en-GB" sz="1500" b="0" kern="1200" baseline="0" dirty="0" err="1"/>
            <a:t>eID</a:t>
          </a:r>
          <a:r>
            <a:rPr lang="en-GB" sz="1500" b="0" kern="1200" baseline="0" dirty="0"/>
            <a:t> is composed of one or more trust services (e.g. ROCA)</a:t>
          </a:r>
          <a:endParaRPr lang="en-GB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b="0" kern="1200" baseline="0" dirty="0"/>
            <a:t>Often cyber attacks targeting trust services are also relevant for </a:t>
          </a:r>
          <a:r>
            <a:rPr lang="en-GB" sz="1500" b="0" kern="1200" baseline="0" dirty="0" err="1"/>
            <a:t>eID</a:t>
          </a:r>
          <a:r>
            <a:rPr lang="en-GB" sz="1500" b="0" kern="1200" baseline="0" dirty="0"/>
            <a:t> schemes</a:t>
          </a:r>
          <a:endParaRPr lang="en-GB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b="0" kern="1200" baseline="0" dirty="0"/>
            <a:t>In the future, an attack on an </a:t>
          </a:r>
          <a:r>
            <a:rPr lang="en-GB" sz="1500" b="0" kern="1200" baseline="0" dirty="0" err="1"/>
            <a:t>eID</a:t>
          </a:r>
          <a:r>
            <a:rPr lang="en-GB" sz="1500" b="0" kern="1200" baseline="0" dirty="0"/>
            <a:t> scheme, will have impact on TSPs (and operators in other sectors)</a:t>
          </a:r>
          <a:endParaRPr lang="en-GB" sz="1500" kern="1200" dirty="0"/>
        </a:p>
      </dsp:txBody>
      <dsp:txXfrm>
        <a:off x="0" y="426860"/>
        <a:ext cx="7374150" cy="1070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11EB666-1AB0-4F53-BC0D-74EAAB0A8B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4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0829DC8-0093-4D70-809B-B87B7973D0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4118" y="0"/>
            <a:ext cx="2879619" cy="4904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87E3A6-9411-4918-A7F6-EEA05EC21BB3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C7D44C-F93B-4A09-9AFD-716853758E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85338"/>
            <a:ext cx="2879619" cy="49048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0DE8202-963F-4B21-8441-BF321AA2F0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4118" y="9285338"/>
            <a:ext cx="2879619" cy="49048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25424B-0914-4654-86C3-DA5571BD36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956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4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64118" y="0"/>
            <a:ext cx="2879619" cy="4904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E5A512-FD3C-42C3-8F69-92774F4F4D3C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1222375"/>
            <a:ext cx="43973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4528" y="4704615"/>
            <a:ext cx="5316220" cy="3849232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285338"/>
            <a:ext cx="2879619" cy="49048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64118" y="9285338"/>
            <a:ext cx="2879619" cy="49048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40B6F2-39BF-4782-9A62-09DEC8CE74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21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0B6F2-39BF-4782-9A62-09DEC8CE749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084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0B6F2-39BF-4782-9A62-09DEC8CE749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508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0B6F2-39BF-4782-9A62-09DEC8CE749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544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0B6F2-39BF-4782-9A62-09DEC8CE749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684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0B6F2-39BF-4782-9A62-09DEC8CE749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899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0B6F2-39BF-4782-9A62-09DEC8CE749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322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0B6F2-39BF-4782-9A62-09DEC8CE749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369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0B6F2-39BF-4782-9A62-09DEC8CE749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386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3950" y="1222375"/>
            <a:ext cx="4397375" cy="3298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0B6F2-39BF-4782-9A62-09DEC8CE7498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8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nisa_eu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linkedin.com/company/european-network-and-information-security-agency-enisa-" TargetMode="External"/><Relationship Id="rId11" Type="http://schemas.openxmlformats.org/officeDocument/2006/relationships/hyperlink" Target="http://www.enisa.europa.eu/" TargetMode="External"/><Relationship Id="rId5" Type="http://schemas.openxmlformats.org/officeDocument/2006/relationships/image" Target="../media/image19.png"/><Relationship Id="rId10" Type="http://schemas.openxmlformats.org/officeDocument/2006/relationships/hyperlink" Target="mailto:info@enisa.europa.eu" TargetMode="External"/><Relationship Id="rId4" Type="http://schemas.openxmlformats.org/officeDocument/2006/relationships/hyperlink" Target="https://www.facebook.com/ENISAEUAGENCY" TargetMode="External"/><Relationship Id="rId9" Type="http://schemas.openxmlformats.org/officeDocument/2006/relationships/image" Target="../media/image2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702824A-E504-4EAF-8509-402C625014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59200"/>
            <a:ext cx="6570663" cy="638175"/>
          </a:xfrm>
        </p:spPr>
        <p:txBody>
          <a:bodyPr lIns="648000" tIns="0" rIns="648000" bIns="0">
            <a:noAutofit/>
          </a:bodyPr>
          <a:lstStyle>
            <a:lvl1pPr>
              <a:lnSpc>
                <a:spcPts val="192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</a:defRPr>
            </a:lvl1pPr>
            <a:lvl2pPr marL="0" indent="0">
              <a:lnSpc>
                <a:spcPts val="144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Update subtitle</a:t>
            </a:r>
            <a:endParaRPr lang="cs-CZ" dirty="0"/>
          </a:p>
          <a:p>
            <a:pPr lvl="1"/>
            <a:r>
              <a:rPr lang="en-GB" dirty="0"/>
              <a:t>Second level</a:t>
            </a:r>
            <a:endParaRPr lang="cs-CZ" dirty="0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1E30D68A-95CE-4115-B479-E8ACC9E607DF}"/>
              </a:ext>
            </a:extLst>
          </p:cNvPr>
          <p:cNvCxnSpPr/>
          <p:nvPr userDrawn="1"/>
        </p:nvCxnSpPr>
        <p:spPr>
          <a:xfrm>
            <a:off x="954000" y="6048375"/>
            <a:ext cx="0" cy="22860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899CA7A-DE23-4337-98BE-C30C61CD66B5}"/>
              </a:ext>
            </a:extLst>
          </p:cNvPr>
          <p:cNvCxnSpPr/>
          <p:nvPr userDrawn="1"/>
        </p:nvCxnSpPr>
        <p:spPr>
          <a:xfrm>
            <a:off x="1335000" y="6042968"/>
            <a:ext cx="0" cy="22860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ástupný symbol pro text 23">
            <a:extLst>
              <a:ext uri="{FF2B5EF4-FFF2-40B4-BE49-F238E27FC236}">
                <a16:creationId xmlns:a16="http://schemas.microsoft.com/office/drawing/2014/main" id="{E67A196F-658E-48C2-A486-CB33335EEA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35" y="6025505"/>
            <a:ext cx="264415" cy="263525"/>
          </a:xfrm>
        </p:spPr>
        <p:txBody>
          <a:bodyPr lIns="0" rIns="0"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18</a:t>
            </a:r>
          </a:p>
        </p:txBody>
      </p:sp>
      <p:sp>
        <p:nvSpPr>
          <p:cNvPr id="29" name="Zástupný symbol pro text 23">
            <a:extLst>
              <a:ext uri="{FF2B5EF4-FFF2-40B4-BE49-F238E27FC236}">
                <a16:creationId xmlns:a16="http://schemas.microsoft.com/office/drawing/2014/main" id="{D296AA90-863D-4442-9397-9BF9329FEB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0138" y="6025504"/>
            <a:ext cx="313183" cy="263525"/>
          </a:xfrm>
        </p:spPr>
        <p:txBody>
          <a:bodyPr lIns="0" rIns="0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11</a:t>
            </a:r>
          </a:p>
        </p:txBody>
      </p:sp>
      <p:sp>
        <p:nvSpPr>
          <p:cNvPr id="30" name="Zástupný symbol pro text 23">
            <a:extLst>
              <a:ext uri="{FF2B5EF4-FFF2-40B4-BE49-F238E27FC236}">
                <a16:creationId xmlns:a16="http://schemas.microsoft.com/office/drawing/2014/main" id="{9DCA3181-1697-41BC-96E3-D28BD05E24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1608" y="6025503"/>
            <a:ext cx="582527" cy="263525"/>
          </a:xfrm>
        </p:spPr>
        <p:txBody>
          <a:bodyPr lIns="0" rIns="0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201</a:t>
            </a:r>
            <a:r>
              <a:rPr lang="en-GB" dirty="0"/>
              <a:t>8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C6CBC23-9ED3-4436-B21E-7ADC0CD4D9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726526"/>
            <a:ext cx="6570663" cy="2613025"/>
          </a:xfrm>
        </p:spPr>
        <p:txBody>
          <a:bodyPr lIns="648000" tIns="0" rIns="648000" bIns="0" anchor="b" anchorCtr="0">
            <a:noAutofit/>
          </a:bodyPr>
          <a:lstStyle>
            <a:lvl1pPr>
              <a:lnSpc>
                <a:spcPts val="3400"/>
              </a:lnSpc>
              <a:spcBef>
                <a:spcPts val="0"/>
              </a:spcBef>
              <a:defRPr sz="3300" cap="all" spc="6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noProof="0" dirty="0" err="1"/>
              <a:t>Powerpoint</a:t>
            </a:r>
            <a:r>
              <a:rPr lang="en-GB" noProof="0" dirty="0"/>
              <a:t> presentation title, maximum five lines, aligned bottom left, no hyphenation</a:t>
            </a:r>
          </a:p>
        </p:txBody>
      </p:sp>
    </p:spTree>
    <p:extLst>
      <p:ext uri="{BB962C8B-B14F-4D97-AF65-F5344CB8AC3E}">
        <p14:creationId xmlns:p14="http://schemas.microsoft.com/office/powerpoint/2010/main" val="405067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Text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3370AA24-27CB-432D-B635-3696CB7744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7C0B6A-B911-4244-9BAF-260D6704E64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000" y="1792800"/>
            <a:ext cx="3880800" cy="4351338"/>
          </a:xfrm>
        </p:spPr>
        <p:txBody>
          <a:bodyPr lIns="0" rIns="288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rgbClr val="0C54A0"/>
                </a:solidFill>
              </a:defRPr>
            </a:lvl1pPr>
            <a:lvl2pPr marL="0" indent="0">
              <a:lnSpc>
                <a:spcPts val="2400"/>
              </a:lnSpc>
              <a:spcBef>
                <a:spcPts val="750"/>
              </a:spcBef>
              <a:buNone/>
              <a:defRPr sz="2000">
                <a:solidFill>
                  <a:srgbClr val="5B5B5B"/>
                </a:solidFill>
              </a:defRPr>
            </a:lvl2pPr>
            <a:lvl3pPr marL="180000" indent="-198000">
              <a:lnSpc>
                <a:spcPts val="2100"/>
              </a:lnSpc>
              <a:spcBef>
                <a:spcPts val="750"/>
              </a:spcBef>
              <a:buClr>
                <a:srgbClr val="0C54A0"/>
              </a:buClr>
              <a:defRPr sz="1700">
                <a:solidFill>
                  <a:srgbClr val="5B5B5B"/>
                </a:solidFill>
              </a:defRPr>
            </a:lvl3pPr>
            <a:lvl4pPr marL="363600" indent="-144000">
              <a:lnSpc>
                <a:spcPts val="1900"/>
              </a:lnSpc>
              <a:spcBef>
                <a:spcPts val="700"/>
              </a:spcBef>
              <a:buClr>
                <a:srgbClr val="0C54A0"/>
              </a:buClr>
              <a:defRPr sz="1500">
                <a:solidFill>
                  <a:srgbClr val="5B5B5B"/>
                </a:solidFill>
              </a:defRPr>
            </a:lvl4pPr>
          </a:lstStyle>
          <a:p>
            <a:pPr lvl="0"/>
            <a:r>
              <a:rPr lang="cs-CZ" dirty="0"/>
              <a:t>Text in </a:t>
            </a:r>
            <a:r>
              <a:rPr lang="cs-CZ" dirty="0" err="1"/>
              <a:t>four</a:t>
            </a:r>
            <a:r>
              <a:rPr lang="cs-CZ" dirty="0"/>
              <a:t> </a:t>
            </a:r>
            <a:r>
              <a:rPr lang="cs-CZ" dirty="0" err="1"/>
              <a:t>levels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bullets</a:t>
            </a:r>
            <a:r>
              <a:rPr lang="cs-CZ" dirty="0"/>
              <a:t> and a </a:t>
            </a:r>
            <a:r>
              <a:rPr lang="cs-CZ" dirty="0" err="1"/>
              <a:t>headline</a:t>
            </a:r>
            <a:endParaRPr lang="cs-CZ" dirty="0"/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  <a:p>
            <a:pPr lvl="3"/>
            <a:r>
              <a:rPr lang="en-GB" dirty="0"/>
              <a:t>Fourth level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>
                <a:solidFill>
                  <a:srgbClr val="0C54A0"/>
                </a:solidFill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985A1678-7B6F-46D3-B351-42BCE55B8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34000" y="1800000"/>
            <a:ext cx="3780000" cy="3060000"/>
          </a:xfrm>
        </p:spPr>
        <p:txBody>
          <a:bodyPr lIns="0" tIns="0" rIns="0" bIns="0">
            <a:noAutofit/>
          </a:bodyPr>
          <a:lstStyle/>
          <a:p>
            <a:r>
              <a:rPr lang="en-GB" dirty="0"/>
              <a:t>Click the icon to add an image.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1EE2432E-4F89-4E41-9DA5-73102E382B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4001" y="5104800"/>
            <a:ext cx="3780000" cy="788400"/>
          </a:xfrm>
        </p:spPr>
        <p:txBody>
          <a:bodyPr lIns="0" r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0C54A0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 err="1"/>
              <a:t>Note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picture</a:t>
            </a:r>
            <a:r>
              <a:rPr lang="cs-CZ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keep short, maximum in 3 lines, on the left, no hyphenation.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shorter the better.</a:t>
            </a:r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5E1C5CB0-5CED-4AAA-A821-4A6FE48584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8726400" cy="435600"/>
          </a:xfrm>
        </p:spPr>
        <p:txBody>
          <a:bodyPr lIns="648000" tIns="0" rIns="648000" bIns="0" anchor="t" anchorCtr="0">
            <a:noAutofit/>
          </a:bodyPr>
          <a:lstStyle>
            <a:lvl1pPr>
              <a:defRPr sz="3100" cap="all" baseline="0">
                <a:solidFill>
                  <a:srgbClr val="CB1F40"/>
                </a:solidFill>
              </a:defRPr>
            </a:lvl1pPr>
          </a:lstStyle>
          <a:p>
            <a:r>
              <a:rPr lang="cs-CZ" dirty="0" err="1"/>
              <a:t>One</a:t>
            </a:r>
            <a:r>
              <a:rPr lang="cs-CZ" dirty="0"/>
              <a:t> line </a:t>
            </a:r>
            <a:r>
              <a:rPr lang="cs-CZ" dirty="0" err="1"/>
              <a:t>headline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left</a:t>
            </a:r>
            <a:endParaRPr lang="cs-CZ" dirty="0"/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F0D6980A-B2B8-470B-9AAF-F6692AF28BD4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Zástupný symbol pro zápatí 4">
            <a:extLst>
              <a:ext uri="{FF2B5EF4-FFF2-40B4-BE49-F238E27FC236}">
                <a16:creationId xmlns:a16="http://schemas.microsoft.com/office/drawing/2014/main" id="{8FDEFD7F-9893-4AB2-A6BA-D2DD735EE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/>
          <a:p>
            <a:r>
              <a:rPr lang="en-US"/>
              <a:t>Assessment of Standards related to eIDAS</a:t>
            </a:r>
            <a:endParaRPr lang="cs-CZ" dirty="0"/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A0F6FA0C-F321-4F4B-AAED-39532E009A77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48">
            <a:extLst>
              <a:ext uri="{FF2B5EF4-FFF2-40B4-BE49-F238E27FC236}">
                <a16:creationId xmlns:a16="http://schemas.microsoft.com/office/drawing/2014/main" id="{2F619EFB-AE3E-4288-B639-B694A58E1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7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Text+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71915FF0-BD61-4A7E-9972-5300B0BAD6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7C0B6A-B911-4244-9BAF-260D6704E64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000" y="1792800"/>
            <a:ext cx="3880800" cy="4351338"/>
          </a:xfrm>
        </p:spPr>
        <p:txBody>
          <a:bodyPr lIns="0" rIns="288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rgbClr val="0C54A0"/>
                </a:solidFill>
              </a:defRPr>
            </a:lvl1pPr>
            <a:lvl2pPr marL="0" indent="0">
              <a:lnSpc>
                <a:spcPts val="2400"/>
              </a:lnSpc>
              <a:spcBef>
                <a:spcPts val="750"/>
              </a:spcBef>
              <a:buNone/>
              <a:defRPr sz="2000">
                <a:solidFill>
                  <a:srgbClr val="5B5B5B"/>
                </a:solidFill>
              </a:defRPr>
            </a:lvl2pPr>
            <a:lvl3pPr marL="180000" indent="-198000">
              <a:lnSpc>
                <a:spcPts val="2100"/>
              </a:lnSpc>
              <a:spcBef>
                <a:spcPts val="750"/>
              </a:spcBef>
              <a:buClr>
                <a:srgbClr val="0C54A0"/>
              </a:buClr>
              <a:defRPr sz="1700">
                <a:solidFill>
                  <a:srgbClr val="5B5B5B"/>
                </a:solidFill>
              </a:defRPr>
            </a:lvl3pPr>
            <a:lvl4pPr marL="363600" indent="-144000">
              <a:lnSpc>
                <a:spcPts val="1900"/>
              </a:lnSpc>
              <a:spcBef>
                <a:spcPts val="700"/>
              </a:spcBef>
              <a:buClr>
                <a:srgbClr val="0C54A0"/>
              </a:buClr>
              <a:defRPr sz="1500">
                <a:solidFill>
                  <a:srgbClr val="5B5B5B"/>
                </a:solidFill>
              </a:defRPr>
            </a:lvl4pPr>
          </a:lstStyle>
          <a:p>
            <a:pPr lvl="0"/>
            <a:r>
              <a:rPr lang="cs-CZ" dirty="0"/>
              <a:t>Text in </a:t>
            </a:r>
            <a:r>
              <a:rPr lang="cs-CZ" dirty="0" err="1"/>
              <a:t>four</a:t>
            </a:r>
            <a:r>
              <a:rPr lang="cs-CZ" dirty="0"/>
              <a:t> </a:t>
            </a:r>
            <a:r>
              <a:rPr lang="cs-CZ" dirty="0" err="1"/>
              <a:t>levels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bullets</a:t>
            </a:r>
            <a:r>
              <a:rPr lang="cs-CZ" dirty="0"/>
              <a:t> and a </a:t>
            </a:r>
            <a:r>
              <a:rPr lang="cs-CZ" dirty="0" err="1"/>
              <a:t>headline</a:t>
            </a:r>
            <a:endParaRPr lang="cs-CZ" dirty="0"/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  <a:p>
            <a:pPr lvl="3"/>
            <a:r>
              <a:rPr lang="en-GB" dirty="0"/>
              <a:t>Fourth level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>
                <a:solidFill>
                  <a:srgbClr val="0C54A0"/>
                </a:solidFill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1EE2432E-4F89-4E41-9DA5-73102E382B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08005" y="5432400"/>
            <a:ext cx="3780000" cy="788400"/>
          </a:xfrm>
        </p:spPr>
        <p:txBody>
          <a:bodyPr lIns="0" r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0C54A0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 err="1"/>
              <a:t>Note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table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keep short, maximum in 3 lines, on the left, no hyphenation.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shorter the better.</a:t>
            </a:r>
            <a:endParaRPr lang="cs-CZ" dirty="0"/>
          </a:p>
        </p:txBody>
      </p:sp>
      <p:sp>
        <p:nvSpPr>
          <p:cNvPr id="5" name="Zástupný symbol pro tabulku 4">
            <a:extLst>
              <a:ext uri="{FF2B5EF4-FFF2-40B4-BE49-F238E27FC236}">
                <a16:creationId xmlns:a16="http://schemas.microsoft.com/office/drawing/2014/main" id="{C1A3035E-21FB-4894-92A5-2D93E05F4EA9}"/>
              </a:ext>
            </a:extLst>
          </p:cNvPr>
          <p:cNvSpPr>
            <a:spLocks noGrp="1" noChangeAspect="1"/>
          </p:cNvSpPr>
          <p:nvPr>
            <p:ph type="tbl" sz="quarter" idx="16" hasCustomPrompt="1"/>
          </p:nvPr>
        </p:nvSpPr>
        <p:spPr>
          <a:xfrm>
            <a:off x="4791600" y="1796400"/>
            <a:ext cx="3801600" cy="3517200"/>
          </a:xfrm>
        </p:spPr>
        <p:txBody>
          <a:bodyPr tIns="72000" bIns="72000" anchor="ctr" anchorCtr="0">
            <a:normAutofit/>
          </a:bodyPr>
          <a:lstStyle>
            <a:lvl1pPr>
              <a:defRPr sz="1500" baseline="0"/>
            </a:lvl1pPr>
          </a:lstStyle>
          <a:p>
            <a:r>
              <a:rPr lang="en-GB" dirty="0"/>
              <a:t>Click the icon to add a table</a:t>
            </a:r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3EE5BBE3-65E9-4DED-82CF-0018127F75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8726400" cy="435600"/>
          </a:xfrm>
        </p:spPr>
        <p:txBody>
          <a:bodyPr lIns="648000" tIns="0" rIns="648000" bIns="0" anchor="t" anchorCtr="0">
            <a:noAutofit/>
          </a:bodyPr>
          <a:lstStyle>
            <a:lvl1pPr>
              <a:defRPr sz="3100" cap="all" baseline="0">
                <a:solidFill>
                  <a:srgbClr val="CB1F40"/>
                </a:solidFill>
              </a:defRPr>
            </a:lvl1pPr>
          </a:lstStyle>
          <a:p>
            <a:r>
              <a:rPr lang="cs-CZ" dirty="0" err="1"/>
              <a:t>One</a:t>
            </a:r>
            <a:r>
              <a:rPr lang="cs-CZ" dirty="0"/>
              <a:t> line </a:t>
            </a:r>
            <a:r>
              <a:rPr lang="cs-CZ" dirty="0" err="1"/>
              <a:t>headline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left</a:t>
            </a:r>
            <a:endParaRPr lang="cs-CZ" dirty="0"/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09EE363F-BB4B-4EAE-9EF7-FFD0141DEA8E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Zástupný symbol pro zápatí 4">
            <a:extLst>
              <a:ext uri="{FF2B5EF4-FFF2-40B4-BE49-F238E27FC236}">
                <a16:creationId xmlns:a16="http://schemas.microsoft.com/office/drawing/2014/main" id="{7994F1B0-EEEC-4D46-A804-16BF28577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/>
          <a:p>
            <a:r>
              <a:rPr lang="en-US"/>
              <a:t>Assessment of Standards related to eIDAS</a:t>
            </a:r>
            <a:endParaRPr lang="cs-CZ" dirty="0"/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64399598-AE7F-43DB-BEDF-8D0BB2D0A48B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48">
            <a:extLst>
              <a:ext uri="{FF2B5EF4-FFF2-40B4-BE49-F238E27FC236}">
                <a16:creationId xmlns:a16="http://schemas.microsoft.com/office/drawing/2014/main" id="{D7707C07-26B6-4E05-8488-1DE0390039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74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etnt -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3A9D2D2C-52C6-45E4-A785-4AF57F888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8B9092-3C55-42C8-B8BB-259BF8C98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8640000" cy="453600"/>
          </a:xfrm>
        </p:spPr>
        <p:txBody>
          <a:bodyPr lIns="648000" tIns="0" rIns="684000" bIns="0" anchor="t" anchorCtr="0">
            <a:noAutofit/>
          </a:bodyPr>
          <a:lstStyle>
            <a:lvl1pPr>
              <a:lnSpc>
                <a:spcPts val="3400"/>
              </a:lnSpc>
              <a:defRPr sz="3100" cap="all" baseline="0">
                <a:solidFill>
                  <a:srgbClr val="CB1F40"/>
                </a:solidFill>
              </a:defRPr>
            </a:lvl1pPr>
          </a:lstStyle>
          <a:p>
            <a:r>
              <a:rPr lang="cs-CZ" dirty="0" err="1"/>
              <a:t>One</a:t>
            </a:r>
            <a:r>
              <a:rPr lang="cs-CZ" dirty="0"/>
              <a:t> line </a:t>
            </a:r>
            <a:r>
              <a:rPr lang="cs-CZ" dirty="0" err="1"/>
              <a:t>headline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left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 baseline="0">
                <a:solidFill>
                  <a:srgbClr val="0C54A0"/>
                </a:solidFill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1EE2432E-4F89-4E41-9DA5-73102E382B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5432400"/>
            <a:ext cx="2481316" cy="324000"/>
          </a:xfrm>
        </p:spPr>
        <p:txBody>
          <a:bodyPr lIns="0" rIns="0">
            <a:noAutofit/>
          </a:bodyPr>
          <a:lstStyle>
            <a:lvl1pPr>
              <a:lnSpc>
                <a:spcPts val="1800"/>
              </a:lnSpc>
              <a:spcBef>
                <a:spcPts val="0"/>
              </a:spcBef>
              <a:defRPr sz="1500">
                <a:solidFill>
                  <a:srgbClr val="0C54A0"/>
                </a:solidFill>
              </a:defRPr>
            </a:lvl1pPr>
          </a:lstStyle>
          <a:p>
            <a:pPr lvl="0"/>
            <a:r>
              <a:rPr lang="cs-CZ" dirty="0"/>
              <a:t>Table </a:t>
            </a:r>
            <a:r>
              <a:rPr lang="cs-CZ" dirty="0" err="1"/>
              <a:t>note</a:t>
            </a:r>
            <a:r>
              <a:rPr lang="cs-CZ" dirty="0"/>
              <a:t> on 1 line</a:t>
            </a:r>
          </a:p>
        </p:txBody>
      </p:sp>
      <p:sp>
        <p:nvSpPr>
          <p:cNvPr id="5" name="Zástupný symbol pro tabulku 4">
            <a:extLst>
              <a:ext uri="{FF2B5EF4-FFF2-40B4-BE49-F238E27FC236}">
                <a16:creationId xmlns:a16="http://schemas.microsoft.com/office/drawing/2014/main" id="{C1A3035E-21FB-4894-92A5-2D93E05F4EA9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648000" y="1796400"/>
            <a:ext cx="7848000" cy="3517200"/>
          </a:xfrm>
        </p:spPr>
        <p:txBody>
          <a:bodyPr tIns="72000" bIns="72000" anchor="ctr" anchorCtr="0">
            <a:normAutofit/>
          </a:bodyPr>
          <a:lstStyle>
            <a:lvl1pPr>
              <a:defRPr sz="1500"/>
            </a:lvl1pPr>
          </a:lstStyle>
          <a:p>
            <a:r>
              <a:rPr lang="en-GB" dirty="0"/>
              <a:t>Click the icon to add a table.</a:t>
            </a:r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4BA578A-7CA3-441A-875C-DA886EF7B869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ástupný symbol pro číslo snímku 5">
            <a:extLst>
              <a:ext uri="{FF2B5EF4-FFF2-40B4-BE49-F238E27FC236}">
                <a16:creationId xmlns:a16="http://schemas.microsoft.com/office/drawing/2014/main" id="{47BD0CF3-E626-476B-9225-476D0116C2F1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Zástupný symbol pro zápatí 4">
            <a:extLst>
              <a:ext uri="{FF2B5EF4-FFF2-40B4-BE49-F238E27FC236}">
                <a16:creationId xmlns:a16="http://schemas.microsoft.com/office/drawing/2014/main" id="{8A03B3F2-A48A-4D0E-A779-E868557F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/>
          <a:p>
            <a:r>
              <a:rPr lang="en-US"/>
              <a:t>Assessment of Standards related to eIDAS</a:t>
            </a:r>
            <a:endParaRPr lang="cs-CZ" dirty="0"/>
          </a:p>
        </p:txBody>
      </p:sp>
      <p:pic>
        <p:nvPicPr>
          <p:cNvPr id="19" name="Picture 48">
            <a:extLst>
              <a:ext uri="{FF2B5EF4-FFF2-40B4-BE49-F238E27FC236}">
                <a16:creationId xmlns:a16="http://schemas.microsoft.com/office/drawing/2014/main" id="{1D0A7C21-E46D-4406-843B-559E01F435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08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tnent - Picture+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6F1591F6-46C5-4F72-868A-5E0F3404CF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 baseline="0">
                <a:solidFill>
                  <a:srgbClr val="0C54A0"/>
                </a:solidFill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1EE2432E-4F89-4E41-9DA5-73102E382B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5896800"/>
            <a:ext cx="2481316" cy="324000"/>
          </a:xfrm>
        </p:spPr>
        <p:txBody>
          <a:bodyPr lIns="0" rIns="0">
            <a:noAutofit/>
          </a:bodyPr>
          <a:lstStyle>
            <a:lvl1pPr>
              <a:lnSpc>
                <a:spcPts val="1800"/>
              </a:lnSpc>
              <a:spcBef>
                <a:spcPts val="0"/>
              </a:spcBef>
              <a:defRPr sz="1500">
                <a:solidFill>
                  <a:srgbClr val="0C54A0"/>
                </a:solidFill>
              </a:defRPr>
            </a:lvl1pPr>
          </a:lstStyle>
          <a:p>
            <a:pPr lvl="0"/>
            <a:r>
              <a:rPr lang="cs-CZ" dirty="0"/>
              <a:t>Picture </a:t>
            </a:r>
            <a:r>
              <a:rPr lang="cs-CZ" dirty="0" err="1"/>
              <a:t>note</a:t>
            </a:r>
            <a:r>
              <a:rPr lang="cs-CZ" dirty="0"/>
              <a:t> on 1 line</a:t>
            </a:r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A19E01E0-95D9-4F6E-9F11-1472DF589D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8000" y="648000"/>
            <a:ext cx="7848000" cy="5220000"/>
          </a:xfrm>
        </p:spPr>
        <p:txBody>
          <a:bodyPr/>
          <a:lstStyle/>
          <a:p>
            <a:r>
              <a:rPr lang="en-GB" dirty="0"/>
              <a:t>Click the icon to add an image.</a:t>
            </a:r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AFD109A-B345-4356-B29F-641AD5239122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ástupný symbol pro číslo snímku 5">
            <a:extLst>
              <a:ext uri="{FF2B5EF4-FFF2-40B4-BE49-F238E27FC236}">
                <a16:creationId xmlns:a16="http://schemas.microsoft.com/office/drawing/2014/main" id="{BF4BDEF5-ED8C-4F8F-9D2A-D3521A15FC63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Zástupný symbol pro zápatí 4">
            <a:extLst>
              <a:ext uri="{FF2B5EF4-FFF2-40B4-BE49-F238E27FC236}">
                <a16:creationId xmlns:a16="http://schemas.microsoft.com/office/drawing/2014/main" id="{A306F1F7-6893-4DE5-9BAE-BADD48F5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/>
          <a:p>
            <a:r>
              <a:rPr lang="en-US"/>
              <a:t>Assessment of Standards related to eIDAS</a:t>
            </a:r>
            <a:endParaRPr lang="cs-CZ" dirty="0"/>
          </a:p>
        </p:txBody>
      </p:sp>
      <p:pic>
        <p:nvPicPr>
          <p:cNvPr id="19" name="Picture 48">
            <a:extLst>
              <a:ext uri="{FF2B5EF4-FFF2-40B4-BE49-F238E27FC236}">
                <a16:creationId xmlns:a16="http://schemas.microsoft.com/office/drawing/2014/main" id="{F4D9E57C-97AF-47DA-8816-9D396C40F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6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EC6403B-CAB4-4425-9AAE-B24BA1C21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>
                <a:solidFill>
                  <a:srgbClr val="0C54A0"/>
                </a:solidFill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B6A6302-7579-4A2C-9414-1E72BF4A4A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3200" y="1494000"/>
            <a:ext cx="5608800" cy="3297600"/>
          </a:xfrm>
        </p:spPr>
        <p:txBody>
          <a:bodyPr lIns="0" tIns="0" rIns="0" bIns="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rgbClr val="0C54A0"/>
                </a:solidFill>
              </a:defRPr>
            </a:lvl1pPr>
          </a:lstStyle>
          <a:p>
            <a:pPr lvl="0"/>
            <a:r>
              <a:rPr lang="en-GB" dirty="0"/>
              <a:t>Add quote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D8AC711C-B9C9-4C74-8CE1-248EC4C17C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3200" y="5130000"/>
            <a:ext cx="5608800" cy="622800"/>
          </a:xfrm>
        </p:spPr>
        <p:txBody>
          <a:bodyPr lIns="0" tIns="0" rIns="90000" bIns="0">
            <a:noAutofit/>
          </a:bodyPr>
          <a:lstStyle>
            <a:lvl1pPr>
              <a:lnSpc>
                <a:spcPts val="2100"/>
              </a:lnSpc>
              <a:spcBef>
                <a:spcPts val="0"/>
              </a:spcBef>
              <a:defRPr sz="1700" baseline="0">
                <a:solidFill>
                  <a:srgbClr val="CB1F4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700" baseline="0">
                <a:solidFill>
                  <a:srgbClr val="5B5B5B"/>
                </a:solidFill>
              </a:defRPr>
            </a:lvl2pPr>
          </a:lstStyle>
          <a:p>
            <a:pPr lvl="0"/>
            <a:r>
              <a:rPr lang="en-GB" dirty="0"/>
              <a:t>Add name</a:t>
            </a:r>
            <a:endParaRPr lang="cs-CZ" dirty="0"/>
          </a:p>
          <a:p>
            <a:pPr lvl="1"/>
            <a:r>
              <a:rPr lang="en-GB" dirty="0"/>
              <a:t>Add position</a:t>
            </a:r>
            <a:endParaRPr lang="cs-CZ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866894EF-37AD-4FC5-8A51-57BAD9BEFE27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31334F80-20A5-4069-AF3C-C70B6AD78E4B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Zástupný symbol pro zápatí 4">
            <a:extLst>
              <a:ext uri="{FF2B5EF4-FFF2-40B4-BE49-F238E27FC236}">
                <a16:creationId xmlns:a16="http://schemas.microsoft.com/office/drawing/2014/main" id="{3B5B37FB-07D7-49B9-AFBB-54841C54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/>
          <a:p>
            <a:r>
              <a:rPr lang="en-US"/>
              <a:t>Assessment of Standards related to eIDAS</a:t>
            </a:r>
            <a:endParaRPr lang="cs-CZ" dirty="0"/>
          </a:p>
        </p:txBody>
      </p:sp>
      <p:pic>
        <p:nvPicPr>
          <p:cNvPr id="15" name="Picture 48">
            <a:extLst>
              <a:ext uri="{FF2B5EF4-FFF2-40B4-BE49-F238E27FC236}">
                <a16:creationId xmlns:a16="http://schemas.microsoft.com/office/drawing/2014/main" id="{76F7D098-C69F-40A1-ACF5-CBE1B67C63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68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AF0B514-85E0-4D9B-AC24-B5281D50B7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8B9092-3C55-42C8-B8BB-259BF8C98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8640000" cy="453600"/>
          </a:xfrm>
        </p:spPr>
        <p:txBody>
          <a:bodyPr lIns="648000" tIns="0" rIns="684000" bIns="0" anchor="t" anchorCtr="0">
            <a:noAutofit/>
          </a:bodyPr>
          <a:lstStyle>
            <a:lvl1pPr>
              <a:lnSpc>
                <a:spcPts val="3400"/>
              </a:lnSpc>
              <a:defRPr sz="3100" cap="all" baseline="0">
                <a:solidFill>
                  <a:srgbClr val="CB1F40"/>
                </a:solidFill>
              </a:defRPr>
            </a:lvl1pPr>
          </a:lstStyle>
          <a:p>
            <a:r>
              <a:rPr lang="cs-CZ" dirty="0" err="1"/>
              <a:t>One</a:t>
            </a:r>
            <a:r>
              <a:rPr lang="cs-CZ" dirty="0"/>
              <a:t> line </a:t>
            </a:r>
            <a:r>
              <a:rPr lang="cs-CZ" dirty="0" err="1"/>
              <a:t>headline</a:t>
            </a:r>
            <a:r>
              <a:rPr lang="cs-CZ" dirty="0"/>
              <a:t>,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left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>
                <a:solidFill>
                  <a:srgbClr val="0C54A0"/>
                </a:solidFill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1FE1AF15-0A6A-4965-BA27-85AFA398E8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1897200"/>
            <a:ext cx="3913200" cy="2080800"/>
          </a:xfrm>
          <a:solidFill>
            <a:srgbClr val="0C54A0"/>
          </a:solidFill>
        </p:spPr>
        <p:txBody>
          <a:bodyPr lIns="216000" tIns="180000" rIns="180000" bIns="180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ts val="1900"/>
              </a:lnSpc>
              <a:spcBef>
                <a:spcPts val="800"/>
              </a:spcBef>
              <a:buFontTx/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cs-CZ" dirty="0"/>
              <a:t>Box </a:t>
            </a:r>
            <a:r>
              <a:rPr lang="cs-CZ" dirty="0" err="1"/>
              <a:t>headline</a:t>
            </a:r>
            <a:r>
              <a:rPr lang="cs-CZ" dirty="0"/>
              <a:t>, </a:t>
            </a:r>
            <a:r>
              <a:rPr lang="cs-CZ" dirty="0" err="1"/>
              <a:t>two</a:t>
            </a:r>
            <a:r>
              <a:rPr lang="cs-CZ" dirty="0"/>
              <a:t> lines maximum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</p:txBody>
      </p:sp>
      <p:sp>
        <p:nvSpPr>
          <p:cNvPr id="20" name="Zástupný symbol pro text 9">
            <a:extLst>
              <a:ext uri="{FF2B5EF4-FFF2-40B4-BE49-F238E27FC236}">
                <a16:creationId xmlns:a16="http://schemas.microsoft.com/office/drawing/2014/main" id="{3ACB5538-946D-4BC7-B27F-EBBEA910CC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1897200"/>
            <a:ext cx="3913200" cy="2080800"/>
          </a:xfrm>
          <a:solidFill>
            <a:srgbClr val="EAEAEA"/>
          </a:solidFill>
        </p:spPr>
        <p:txBody>
          <a:bodyPr lIns="216000" tIns="180000" rIns="180000" bIns="180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rgbClr val="0C54A0"/>
                </a:solidFill>
              </a:defRPr>
            </a:lvl1pPr>
            <a:lvl2pPr marL="0" indent="0">
              <a:lnSpc>
                <a:spcPts val="1900"/>
              </a:lnSpc>
              <a:spcBef>
                <a:spcPts val="800"/>
              </a:spcBef>
              <a:buFontTx/>
              <a:buNone/>
              <a:defRPr sz="1500">
                <a:solidFill>
                  <a:srgbClr val="5B5B5B"/>
                </a:solidFill>
              </a:defRPr>
            </a:lvl2pPr>
          </a:lstStyle>
          <a:p>
            <a:pPr lvl="0"/>
            <a:r>
              <a:rPr lang="cs-CZ" dirty="0"/>
              <a:t>Box </a:t>
            </a:r>
            <a:r>
              <a:rPr lang="cs-CZ" dirty="0" err="1"/>
              <a:t>headline</a:t>
            </a:r>
            <a:r>
              <a:rPr lang="cs-CZ" dirty="0"/>
              <a:t>, </a:t>
            </a:r>
            <a:r>
              <a:rPr lang="cs-CZ" dirty="0" err="1"/>
              <a:t>two</a:t>
            </a:r>
            <a:r>
              <a:rPr lang="cs-CZ" dirty="0"/>
              <a:t> lines maximum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</p:txBody>
      </p:sp>
      <p:sp>
        <p:nvSpPr>
          <p:cNvPr id="21" name="Zástupný symbol pro text 9">
            <a:extLst>
              <a:ext uri="{FF2B5EF4-FFF2-40B4-BE49-F238E27FC236}">
                <a16:creationId xmlns:a16="http://schemas.microsoft.com/office/drawing/2014/main" id="{DFF41EB8-20FB-4D8E-BD8B-367986FCE5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3978000"/>
            <a:ext cx="3913200" cy="2080800"/>
          </a:xfrm>
          <a:solidFill>
            <a:srgbClr val="EAEAEA"/>
          </a:solidFill>
        </p:spPr>
        <p:txBody>
          <a:bodyPr lIns="216000" tIns="180000" rIns="180000" bIns="180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rgbClr val="0C54A0"/>
                </a:solidFill>
              </a:defRPr>
            </a:lvl1pPr>
            <a:lvl2pPr marL="0" indent="0">
              <a:lnSpc>
                <a:spcPts val="1900"/>
              </a:lnSpc>
              <a:spcBef>
                <a:spcPts val="800"/>
              </a:spcBef>
              <a:buFontTx/>
              <a:buNone/>
              <a:defRPr sz="1500">
                <a:solidFill>
                  <a:srgbClr val="5B5B5B"/>
                </a:solidFill>
              </a:defRPr>
            </a:lvl2pPr>
          </a:lstStyle>
          <a:p>
            <a:pPr lvl="0"/>
            <a:r>
              <a:rPr lang="cs-CZ" dirty="0"/>
              <a:t>Box </a:t>
            </a:r>
            <a:r>
              <a:rPr lang="cs-CZ" dirty="0" err="1"/>
              <a:t>headline</a:t>
            </a:r>
            <a:r>
              <a:rPr lang="cs-CZ" dirty="0"/>
              <a:t>, </a:t>
            </a:r>
            <a:r>
              <a:rPr lang="cs-CZ" dirty="0" err="1"/>
              <a:t>two</a:t>
            </a:r>
            <a:r>
              <a:rPr lang="cs-CZ" dirty="0"/>
              <a:t> lines maximum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</p:txBody>
      </p:sp>
      <p:sp>
        <p:nvSpPr>
          <p:cNvPr id="11" name="Zástupný symbol pro text 9">
            <a:extLst>
              <a:ext uri="{FF2B5EF4-FFF2-40B4-BE49-F238E27FC236}">
                <a16:creationId xmlns:a16="http://schemas.microsoft.com/office/drawing/2014/main" id="{55544A8F-0B2D-4E00-9596-9F1CAE8B32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2802" y="3978000"/>
            <a:ext cx="3913200" cy="2080800"/>
          </a:xfrm>
          <a:solidFill>
            <a:schemeClr val="accent4"/>
          </a:solidFill>
        </p:spPr>
        <p:txBody>
          <a:bodyPr lIns="216000" tIns="180000" rIns="180000" bIns="180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ts val="1900"/>
              </a:lnSpc>
              <a:spcBef>
                <a:spcPts val="800"/>
              </a:spcBef>
              <a:buFontTx/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cs-CZ" dirty="0"/>
              <a:t>Box </a:t>
            </a:r>
            <a:r>
              <a:rPr lang="cs-CZ" dirty="0" err="1"/>
              <a:t>headline</a:t>
            </a:r>
            <a:r>
              <a:rPr lang="cs-CZ" dirty="0"/>
              <a:t>, </a:t>
            </a:r>
            <a:r>
              <a:rPr lang="cs-CZ" dirty="0" err="1"/>
              <a:t>two</a:t>
            </a:r>
            <a:r>
              <a:rPr lang="cs-CZ" dirty="0"/>
              <a:t> lines maximum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20795802-94BC-43E9-9B22-8B7E5BCEBB34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ástupný symbol pro číslo snímku 5">
            <a:extLst>
              <a:ext uri="{FF2B5EF4-FFF2-40B4-BE49-F238E27FC236}">
                <a16:creationId xmlns:a16="http://schemas.microsoft.com/office/drawing/2014/main" id="{43F7AAA0-31EC-47F2-8B15-614FD89B59E9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Zástupný symbol pro zápatí 4">
            <a:extLst>
              <a:ext uri="{FF2B5EF4-FFF2-40B4-BE49-F238E27FC236}">
                <a16:creationId xmlns:a16="http://schemas.microsoft.com/office/drawing/2014/main" id="{ABBB20E8-FB9A-4990-B77F-1943D35EF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/>
          <a:p>
            <a:r>
              <a:rPr lang="en-US"/>
              <a:t>Assessment of Standards related to eIDAS</a:t>
            </a:r>
            <a:endParaRPr lang="cs-CZ" dirty="0"/>
          </a:p>
        </p:txBody>
      </p:sp>
      <p:pic>
        <p:nvPicPr>
          <p:cNvPr id="18" name="Picture 48">
            <a:extLst>
              <a:ext uri="{FF2B5EF4-FFF2-40B4-BE49-F238E27FC236}">
                <a16:creationId xmlns:a16="http://schemas.microsoft.com/office/drawing/2014/main" id="{6786C610-07D0-474F-8A21-E918E7E30E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9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250E269-9892-482D-A384-E5F1F5199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BC0B21D-311F-4CB4-8C75-B675EAFC22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088000"/>
            <a:ext cx="9140765" cy="3708000"/>
          </a:xfrm>
        </p:spPr>
        <p:txBody>
          <a:bodyPr lIns="648000" tIns="0" rIns="648000" bIns="0">
            <a:noAutofit/>
          </a:bodyPr>
          <a:lstStyle>
            <a:lvl1pPr>
              <a:lnSpc>
                <a:spcPts val="2760"/>
              </a:lnSpc>
              <a:spcBef>
                <a:spcPts val="0"/>
              </a:spcBef>
              <a:defRPr sz="2300">
                <a:solidFill>
                  <a:srgbClr val="0C54A0"/>
                </a:solidFill>
              </a:defRPr>
            </a:lvl1pPr>
            <a:lvl2pPr marL="0" indent="0">
              <a:lnSpc>
                <a:spcPts val="24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2000">
                <a:solidFill>
                  <a:srgbClr val="5B5B5B"/>
                </a:solidFill>
              </a:defRPr>
            </a:lvl2pPr>
          </a:lstStyle>
          <a:p>
            <a:pPr lvl="0"/>
            <a:r>
              <a:rPr lang="en-GB" dirty="0"/>
              <a:t>Add presentation summary</a:t>
            </a:r>
            <a:endParaRPr lang="cs-CZ" dirty="0"/>
          </a:p>
          <a:p>
            <a:pPr lvl="1"/>
            <a:r>
              <a:rPr lang="en-GB" dirty="0"/>
              <a:t>Second level</a:t>
            </a:r>
            <a:endParaRPr 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241DBF86-3490-4553-BE17-F3BE1330D2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02000"/>
            <a:ext cx="7009200" cy="435600"/>
          </a:xfrm>
        </p:spPr>
        <p:txBody>
          <a:bodyPr lIns="648000" tIns="0" rIns="684000" bIns="0">
            <a:no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summary</a:t>
            </a:r>
            <a:endParaRPr lang="cs-CZ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E681D5FD-A248-48F8-AA7B-D72E2B1F2518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ástupný symbol pro číslo snímku 5">
            <a:extLst>
              <a:ext uri="{FF2B5EF4-FFF2-40B4-BE49-F238E27FC236}">
                <a16:creationId xmlns:a16="http://schemas.microsoft.com/office/drawing/2014/main" id="{8E757116-ABDD-4F3B-B514-2C99E520B9AC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Zástupný symbol pro zápatí 4">
            <a:extLst>
              <a:ext uri="{FF2B5EF4-FFF2-40B4-BE49-F238E27FC236}">
                <a16:creationId xmlns:a16="http://schemas.microsoft.com/office/drawing/2014/main" id="{9BB379B9-EAF2-416A-A328-F37E32AD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/>
          <a:p>
            <a:r>
              <a:rPr lang="en-US"/>
              <a:t>Assessment of Standards related to eIDAS</a:t>
            </a:r>
            <a:endParaRPr lang="cs-CZ" dirty="0"/>
          </a:p>
        </p:txBody>
      </p:sp>
      <p:pic>
        <p:nvPicPr>
          <p:cNvPr id="14" name="Picture 48">
            <a:extLst>
              <a:ext uri="{FF2B5EF4-FFF2-40B4-BE49-F238E27FC236}">
                <a16:creationId xmlns:a16="http://schemas.microsoft.com/office/drawing/2014/main" id="{8999DDEF-F82D-4956-86F1-93302E2E7A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89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803C463-710E-459D-AC17-2B21EF7F4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8B9092-3C55-42C8-B8BB-259BF8C98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20800"/>
            <a:ext cx="6516000" cy="871200"/>
          </a:xfrm>
        </p:spPr>
        <p:txBody>
          <a:bodyPr lIns="648000" tIns="0" rIns="684000" bIns="0" anchor="t" anchorCtr="0">
            <a:noAutofit/>
          </a:bodyPr>
          <a:lstStyle>
            <a:lvl1pPr>
              <a:lnSpc>
                <a:spcPts val="3400"/>
              </a:lnSpc>
              <a:defRPr sz="3100" cap="all" baseline="0">
                <a:solidFill>
                  <a:srgbClr val="CB1F40"/>
                </a:solidFill>
              </a:defRPr>
            </a:lvl1pPr>
          </a:lstStyle>
          <a:p>
            <a:r>
              <a:rPr lang="cs-CZ" dirty="0"/>
              <a:t>THANK YOU FOR YOUR ATTENTION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5F60E52-3519-4A1B-BBBA-935B2277D7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705200"/>
            <a:ext cx="6516000" cy="871200"/>
          </a:xfrm>
        </p:spPr>
        <p:txBody>
          <a:bodyPr lIns="648000" tIns="0" rIns="180000" bIns="0">
            <a:noAutofit/>
          </a:bodyPr>
          <a:lstStyle>
            <a:lvl1pPr>
              <a:lnSpc>
                <a:spcPts val="192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rgbClr val="0C54A0"/>
                </a:solidFill>
              </a:defRPr>
            </a:lvl1pPr>
            <a:lvl2pPr marL="0" indent="0">
              <a:lnSpc>
                <a:spcPts val="1440"/>
              </a:lnSpc>
              <a:spcBef>
                <a:spcPts val="0"/>
              </a:spcBef>
              <a:buFontTx/>
              <a:buNone/>
              <a:defRPr sz="1200">
                <a:solidFill>
                  <a:srgbClr val="5B5B5B"/>
                </a:solidFill>
              </a:defRPr>
            </a:lvl2pPr>
            <a:lvl3pPr marL="180000" indent="-180000">
              <a:lnSpc>
                <a:spcPts val="2200"/>
              </a:lnSpc>
              <a:spcBef>
                <a:spcPts val="750"/>
              </a:spcBef>
              <a:buClr>
                <a:srgbClr val="0C54A0"/>
              </a:buClr>
              <a:defRPr sz="1700">
                <a:solidFill>
                  <a:srgbClr val="5B5B5B"/>
                </a:solidFill>
              </a:defRPr>
            </a:lvl3pPr>
            <a:lvl4pPr marL="505350" indent="-285750">
              <a:defRPr lang="cs-CZ" sz="1500" kern="1200" dirty="0" smtClean="0">
                <a:solidFill>
                  <a:srgbClr val="5B5B5B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GB" dirty="0"/>
              <a:t>Update text</a:t>
            </a:r>
            <a:endParaRPr lang="cs-CZ" dirty="0"/>
          </a:p>
          <a:p>
            <a:pPr lvl="1"/>
            <a:r>
              <a:rPr lang="en-GB" dirty="0"/>
              <a:t>Second level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F705BC74-A64B-4A93-8E18-253EDE62D6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1200" y="6022800"/>
            <a:ext cx="1975517" cy="344487"/>
          </a:xfrm>
        </p:spPr>
        <p:txBody>
          <a:bodyPr lIns="0" tIns="0" rIns="0" bIns="0" anchor="t" anchorCtr="0">
            <a:noAutofit/>
          </a:bodyPr>
          <a:lstStyle>
            <a:lvl1pPr>
              <a:defRPr sz="1600" baseline="0">
                <a:solidFill>
                  <a:srgbClr val="0C54A0"/>
                </a:solidFill>
              </a:defRPr>
            </a:lvl1pPr>
          </a:lstStyle>
          <a:p>
            <a:pPr lvl="0"/>
            <a:r>
              <a:rPr lang="en-GB" dirty="0"/>
              <a:t>Add mobile</a:t>
            </a:r>
            <a:endParaRPr lang="cs-CZ" dirty="0"/>
          </a:p>
        </p:txBody>
      </p:sp>
      <p:sp>
        <p:nvSpPr>
          <p:cNvPr id="11" name="Zástupný symbol pro text 8">
            <a:extLst>
              <a:ext uri="{FF2B5EF4-FFF2-40B4-BE49-F238E27FC236}">
                <a16:creationId xmlns:a16="http://schemas.microsoft.com/office/drawing/2014/main" id="{4838C64F-DF99-485F-B72D-B79233A99E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4000" y="6022800"/>
            <a:ext cx="3402000" cy="344487"/>
          </a:xfrm>
        </p:spPr>
        <p:txBody>
          <a:bodyPr lIns="0" tIns="0" rIns="0" bIns="0" anchor="t" anchorCtr="0">
            <a:noAutofit/>
          </a:bodyPr>
          <a:lstStyle>
            <a:lvl1pPr>
              <a:defRPr sz="1600">
                <a:solidFill>
                  <a:srgbClr val="0C54A0"/>
                </a:solidFill>
              </a:defRPr>
            </a:lvl1pPr>
          </a:lstStyle>
          <a:p>
            <a:pPr lvl="0"/>
            <a:r>
              <a:rPr lang="en-GB" dirty="0"/>
              <a:t>Add e-mail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895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ABC5067A-BB5E-4A8D-AA58-C6B1AB75DE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8B9092-3C55-42C8-B8BB-259BF8C98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20800"/>
            <a:ext cx="6516000" cy="871200"/>
          </a:xfrm>
        </p:spPr>
        <p:txBody>
          <a:bodyPr lIns="648000" tIns="0" rIns="684000" bIns="0" anchor="t" anchorCtr="0">
            <a:noAutofit/>
          </a:bodyPr>
          <a:lstStyle>
            <a:lvl1pPr>
              <a:lnSpc>
                <a:spcPts val="3400"/>
              </a:lnSpc>
              <a:defRPr sz="3100" cap="all" baseline="0">
                <a:solidFill>
                  <a:srgbClr val="CB1F40"/>
                </a:solidFill>
              </a:defRPr>
            </a:lvl1pPr>
          </a:lstStyle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br>
              <a:rPr lang="cs-CZ" dirty="0"/>
            </a:b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AB60F23-0424-4CBC-BBCB-BB5623C22691}"/>
              </a:ext>
            </a:extLst>
          </p:cNvPr>
          <p:cNvSpPr txBox="1"/>
          <p:nvPr userDrawn="1"/>
        </p:nvSpPr>
        <p:spPr>
          <a:xfrm>
            <a:off x="936000" y="5200649"/>
            <a:ext cx="1943101" cy="338400"/>
          </a:xfrm>
          <a:prstGeom prst="rect">
            <a:avLst/>
          </a:prstGeom>
          <a:noFill/>
        </p:spPr>
        <p:txBody>
          <a:bodyPr wrap="square" lIns="0" bIns="0" rtlCol="0">
            <a:noAutofit/>
          </a:bodyPr>
          <a:lstStyle/>
          <a:p>
            <a:endParaRPr lang="cs-CZ" sz="1600" dirty="0">
              <a:solidFill>
                <a:srgbClr val="0C54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FCB1D3A-AAEF-4197-9DA2-2B4EABAC9F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700" y="4435200"/>
            <a:ext cx="3389462" cy="447351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Vasilissis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Sofias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Str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Maroussi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151 24</a:t>
            </a:r>
          </a:p>
          <a:p>
            <a:pPr marL="0" marR="0" lvl="0" indent="0" algn="l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Attiki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Greece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8250660C-BC9D-40B0-9D82-07EE200B7C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2400" y="5262564"/>
            <a:ext cx="2449513" cy="234950"/>
          </a:xfrm>
        </p:spPr>
        <p:txBody>
          <a:bodyPr lIns="0" tIns="0" rIns="0" bIns="0">
            <a:normAutofit/>
          </a:bodyPr>
          <a:lstStyle>
            <a:lvl1pPr>
              <a:defRPr sz="1600">
                <a:solidFill>
                  <a:srgbClr val="0C54A0"/>
                </a:solidFill>
              </a:defRPr>
            </a:lvl1pPr>
          </a:lstStyle>
          <a:p>
            <a:pPr lvl="0"/>
            <a:r>
              <a:rPr lang="en-GB" dirty="0"/>
              <a:t>Add mobile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B9614E74-6A64-490F-9956-A27705AD75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2400" y="5680800"/>
            <a:ext cx="2449513" cy="234950"/>
          </a:xfrm>
        </p:spPr>
        <p:txBody>
          <a:bodyPr lIns="0" tIns="0" rIns="0" bIns="0">
            <a:noAutofit/>
          </a:bodyPr>
          <a:lstStyle>
            <a:lvl1pPr>
              <a:defRPr sz="1600">
                <a:solidFill>
                  <a:srgbClr val="0C54A0"/>
                </a:solidFill>
              </a:defRPr>
            </a:lvl1pPr>
          </a:lstStyle>
          <a:p>
            <a:pPr lvl="0"/>
            <a:r>
              <a:rPr lang="en-GB" dirty="0"/>
              <a:t>Add e-mail</a:t>
            </a:r>
            <a:endParaRPr lang="cs-CZ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C310484F-C407-4969-946C-DBE54D0AE8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2400" y="6066000"/>
            <a:ext cx="2449513" cy="234950"/>
          </a:xfrm>
        </p:spPr>
        <p:txBody>
          <a:bodyPr lIns="0" tIns="0" rIns="0" bIns="0">
            <a:normAutofit/>
          </a:bodyPr>
          <a:lstStyle>
            <a:lvl1pPr>
              <a:defRPr sz="1600">
                <a:solidFill>
                  <a:srgbClr val="0C54A0"/>
                </a:solidFill>
              </a:defRPr>
            </a:lvl1pPr>
          </a:lstStyle>
          <a:p>
            <a:pPr lvl="0"/>
            <a:r>
              <a:rPr lang="en-GB" dirty="0"/>
              <a:t>Add website address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6831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300" y="1638300"/>
            <a:ext cx="82799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799" y="6356351"/>
            <a:ext cx="4746869" cy="365125"/>
          </a:xfrm>
        </p:spPr>
        <p:txBody>
          <a:bodyPr/>
          <a:lstStyle/>
          <a:p>
            <a:r>
              <a:rPr lang="en-US"/>
              <a:t>...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00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E3417F6-58B1-4255-B88B-42A9AC5E60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6BF95DFC-F905-4D29-A54A-AA605CC18FA7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570000" y="1728000"/>
            <a:ext cx="2574000" cy="2574000"/>
          </a:xfrm>
        </p:spPr>
        <p:txBody>
          <a:bodyPr>
            <a:noAutofit/>
          </a:bodyPr>
          <a:lstStyle/>
          <a:p>
            <a:r>
              <a:rPr lang="en-GB" dirty="0"/>
              <a:t>Click the icon to add an image.</a:t>
            </a:r>
            <a:endParaRPr lang="cs-CZ" dirty="0"/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79C4C244-6CAB-4FEB-A4DB-EDC99BB82C4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0000" y="4301999"/>
            <a:ext cx="2576937" cy="2556549"/>
          </a:xfrm>
        </p:spPr>
        <p:txBody>
          <a:bodyPr/>
          <a:lstStyle/>
          <a:p>
            <a:r>
              <a:rPr lang="en-GB" dirty="0"/>
              <a:t>Click the icon to add an image.</a:t>
            </a:r>
            <a:endParaRPr lang="cs-CZ" dirty="0"/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5F21CE08-D60E-4929-95AA-9DAA407F87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759200"/>
            <a:ext cx="6570663" cy="638175"/>
          </a:xfrm>
        </p:spPr>
        <p:txBody>
          <a:bodyPr lIns="648000" tIns="0" rIns="648000" bIns="0">
            <a:noAutofit/>
          </a:bodyPr>
          <a:lstStyle>
            <a:lvl1pPr>
              <a:lnSpc>
                <a:spcPts val="192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ts val="144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Update subtitle</a:t>
            </a:r>
            <a:endParaRPr lang="cs-CZ" dirty="0"/>
          </a:p>
          <a:p>
            <a:pPr lvl="1"/>
            <a:r>
              <a:rPr lang="en-GB" dirty="0"/>
              <a:t>Second level</a:t>
            </a:r>
            <a:endParaRPr lang="cs-CZ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AB3C36FC-95F1-4E51-9A38-120146F51296}"/>
              </a:ext>
            </a:extLst>
          </p:cNvPr>
          <p:cNvCxnSpPr/>
          <p:nvPr userDrawn="1"/>
        </p:nvCxnSpPr>
        <p:spPr>
          <a:xfrm>
            <a:off x="954000" y="6048375"/>
            <a:ext cx="0" cy="22860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BA01DDC6-7214-40B7-9C52-E6A2EC1CA1D3}"/>
              </a:ext>
            </a:extLst>
          </p:cNvPr>
          <p:cNvCxnSpPr/>
          <p:nvPr userDrawn="1"/>
        </p:nvCxnSpPr>
        <p:spPr>
          <a:xfrm>
            <a:off x="1325475" y="6042968"/>
            <a:ext cx="0" cy="22860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symbol pro text 23">
            <a:extLst>
              <a:ext uri="{FF2B5EF4-FFF2-40B4-BE49-F238E27FC236}">
                <a16:creationId xmlns:a16="http://schemas.microsoft.com/office/drawing/2014/main" id="{0610BBDE-159F-4498-A50C-B4A38BCE41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35" y="6025505"/>
            <a:ext cx="264415" cy="263525"/>
          </a:xfrm>
        </p:spPr>
        <p:txBody>
          <a:bodyPr lIns="0" rIns="0"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18</a:t>
            </a:r>
          </a:p>
        </p:txBody>
      </p:sp>
      <p:sp>
        <p:nvSpPr>
          <p:cNvPr id="15" name="Zástupný symbol pro text 23">
            <a:extLst>
              <a:ext uri="{FF2B5EF4-FFF2-40B4-BE49-F238E27FC236}">
                <a16:creationId xmlns:a16="http://schemas.microsoft.com/office/drawing/2014/main" id="{44BD0743-D933-43B4-8730-95B528AA64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0138" y="6025504"/>
            <a:ext cx="313183" cy="263525"/>
          </a:xfrm>
        </p:spPr>
        <p:txBody>
          <a:bodyPr lIns="0" rIns="0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11</a:t>
            </a:r>
          </a:p>
        </p:txBody>
      </p:sp>
      <p:sp>
        <p:nvSpPr>
          <p:cNvPr id="16" name="Zástupný symbol pro text 23">
            <a:extLst>
              <a:ext uri="{FF2B5EF4-FFF2-40B4-BE49-F238E27FC236}">
                <a16:creationId xmlns:a16="http://schemas.microsoft.com/office/drawing/2014/main" id="{3D31F944-26DE-4807-8516-B2A00B1AC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1608" y="6025503"/>
            <a:ext cx="582527" cy="263525"/>
          </a:xfrm>
        </p:spPr>
        <p:txBody>
          <a:bodyPr lIns="0" rIns="0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201</a:t>
            </a:r>
            <a:r>
              <a:rPr lang="en-GB" dirty="0"/>
              <a:t>8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C589D86-FF15-450C-A0BC-DD44720212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2937" y="1727451"/>
            <a:ext cx="6567488" cy="2613025"/>
          </a:xfrm>
        </p:spPr>
        <p:txBody>
          <a:bodyPr lIns="648000" tIns="0" rIns="648000" bIns="0" anchor="b" anchorCtr="0">
            <a:noAutofit/>
          </a:bodyPr>
          <a:lstStyle>
            <a:lvl1pPr>
              <a:lnSpc>
                <a:spcPts val="3400"/>
              </a:lnSpc>
              <a:spcBef>
                <a:spcPts val="0"/>
              </a:spcBef>
              <a:defRPr sz="3300" cap="all" spc="6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noProof="0" dirty="0" err="1"/>
              <a:t>Powerpoint</a:t>
            </a:r>
            <a:r>
              <a:rPr lang="en-GB" noProof="0" dirty="0"/>
              <a:t> presentation title, maximum five lines, aligned bottom left, no hyphenation  </a:t>
            </a:r>
          </a:p>
        </p:txBody>
      </p:sp>
    </p:spTree>
    <p:extLst>
      <p:ext uri="{BB962C8B-B14F-4D97-AF65-F5344CB8AC3E}">
        <p14:creationId xmlns:p14="http://schemas.microsoft.com/office/powerpoint/2010/main" val="2507369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6146" b="31374"/>
          <a:stretch/>
        </p:blipFill>
        <p:spPr>
          <a:xfrm>
            <a:off x="0" y="4476750"/>
            <a:ext cx="9144000" cy="238125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847851" y="1384950"/>
            <a:ext cx="3457574" cy="154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1384950"/>
            <a:ext cx="1847059" cy="1548000"/>
          </a:xfrm>
          <a:prstGeom prst="rect">
            <a:avLst/>
          </a:prstGeom>
          <a:gradFill>
            <a:gsLst>
              <a:gs pos="98000">
                <a:srgbClr val="FFFFFF"/>
              </a:gs>
              <a:gs pos="3000">
                <a:srgbClr val="C1C2DF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3186" y="4638368"/>
            <a:ext cx="6858000" cy="1037967"/>
          </a:xfrm>
        </p:spPr>
        <p:txBody>
          <a:bodyPr lIns="0" bIns="0" anchor="b">
            <a:normAutofit/>
          </a:bodyPr>
          <a:lstStyle>
            <a:lvl1pPr algn="l">
              <a:defRPr sz="38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186" y="5696337"/>
            <a:ext cx="6858000" cy="792000"/>
          </a:xfrm>
          <a:prstGeom prst="rect">
            <a:avLst/>
          </a:prstGeom>
        </p:spPr>
        <p:txBody>
          <a:bodyPr lIns="0" t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-6350" y="2928750"/>
            <a:ext cx="3454400" cy="154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3448051" y="2928750"/>
            <a:ext cx="1857374" cy="15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305425" y="1390650"/>
            <a:ext cx="3838575" cy="30861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96237" y="6040897"/>
            <a:ext cx="718344" cy="484205"/>
            <a:chOff x="5295913" y="4700600"/>
            <a:chExt cx="3044832" cy="2060580"/>
          </a:xfrm>
          <a:solidFill>
            <a:schemeClr val="accent6"/>
          </a:solidFill>
        </p:grpSpPr>
        <p:sp>
          <p:nvSpPr>
            <p:cNvPr id="1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295913" y="4700600"/>
              <a:ext cx="3044832" cy="20605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5"/>
            <p:cNvSpPr>
              <a:spLocks noChangeArrowheads="1"/>
            </p:cNvSpPr>
            <p:nvPr userDrawn="1"/>
          </p:nvSpPr>
          <p:spPr bwMode="auto">
            <a:xfrm>
              <a:off x="5295913" y="4700600"/>
              <a:ext cx="3041657" cy="206058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6"/>
            <p:cNvSpPr>
              <a:spLocks noChangeArrowheads="1"/>
            </p:cNvSpPr>
            <p:nvPr userDrawn="1"/>
          </p:nvSpPr>
          <p:spPr bwMode="auto">
            <a:xfrm>
              <a:off x="5295913" y="4700600"/>
              <a:ext cx="3041657" cy="20605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6708791" y="4940313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1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1 h 129"/>
                <a:gd name="T12" fmla="*/ 0 w 141"/>
                <a:gd name="T13" fmla="*/ 50 h 129"/>
                <a:gd name="T14" fmla="*/ 55 w 141"/>
                <a:gd name="T15" fmla="*/ 50 h 129"/>
                <a:gd name="T16" fmla="*/ 71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6708791" y="4940313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1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1 h 129"/>
                <a:gd name="T12" fmla="*/ 0 w 141"/>
                <a:gd name="T13" fmla="*/ 50 h 129"/>
                <a:gd name="T14" fmla="*/ 55 w 141"/>
                <a:gd name="T15" fmla="*/ 50 h 129"/>
                <a:gd name="T16" fmla="*/ 71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6708791" y="6299216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2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1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2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6708791" y="6299216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2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1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2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6030927" y="5619765"/>
              <a:ext cx="220663" cy="204788"/>
            </a:xfrm>
            <a:custGeom>
              <a:avLst/>
              <a:gdLst>
                <a:gd name="T0" fmla="*/ 139 w 139"/>
                <a:gd name="T1" fmla="*/ 50 h 129"/>
                <a:gd name="T2" fmla="*/ 96 w 139"/>
                <a:gd name="T3" fmla="*/ 80 h 129"/>
                <a:gd name="T4" fmla="*/ 110 w 139"/>
                <a:gd name="T5" fmla="*/ 129 h 129"/>
                <a:gd name="T6" fmla="*/ 69 w 139"/>
                <a:gd name="T7" fmla="*/ 100 h 129"/>
                <a:gd name="T8" fmla="*/ 27 w 139"/>
                <a:gd name="T9" fmla="*/ 129 h 129"/>
                <a:gd name="T10" fmla="*/ 43 w 139"/>
                <a:gd name="T11" fmla="*/ 80 h 129"/>
                <a:gd name="T12" fmla="*/ 0 w 139"/>
                <a:gd name="T13" fmla="*/ 50 h 129"/>
                <a:gd name="T14" fmla="*/ 53 w 139"/>
                <a:gd name="T15" fmla="*/ 50 h 129"/>
                <a:gd name="T16" fmla="*/ 70 w 139"/>
                <a:gd name="T17" fmla="*/ 0 h 129"/>
                <a:gd name="T18" fmla="*/ 86 w 139"/>
                <a:gd name="T19" fmla="*/ 50 h 129"/>
                <a:gd name="T20" fmla="*/ 139 w 139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129">
                  <a:moveTo>
                    <a:pt x="139" y="50"/>
                  </a:moveTo>
                  <a:lnTo>
                    <a:pt x="96" y="80"/>
                  </a:lnTo>
                  <a:lnTo>
                    <a:pt x="110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0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39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6030927" y="5619765"/>
              <a:ext cx="220663" cy="204788"/>
            </a:xfrm>
            <a:custGeom>
              <a:avLst/>
              <a:gdLst>
                <a:gd name="T0" fmla="*/ 139 w 139"/>
                <a:gd name="T1" fmla="*/ 50 h 129"/>
                <a:gd name="T2" fmla="*/ 96 w 139"/>
                <a:gd name="T3" fmla="*/ 80 h 129"/>
                <a:gd name="T4" fmla="*/ 110 w 139"/>
                <a:gd name="T5" fmla="*/ 129 h 129"/>
                <a:gd name="T6" fmla="*/ 69 w 139"/>
                <a:gd name="T7" fmla="*/ 100 h 129"/>
                <a:gd name="T8" fmla="*/ 27 w 139"/>
                <a:gd name="T9" fmla="*/ 129 h 129"/>
                <a:gd name="T10" fmla="*/ 43 w 139"/>
                <a:gd name="T11" fmla="*/ 80 h 129"/>
                <a:gd name="T12" fmla="*/ 0 w 139"/>
                <a:gd name="T13" fmla="*/ 50 h 129"/>
                <a:gd name="T14" fmla="*/ 53 w 139"/>
                <a:gd name="T15" fmla="*/ 50 h 129"/>
                <a:gd name="T16" fmla="*/ 70 w 139"/>
                <a:gd name="T17" fmla="*/ 0 h 129"/>
                <a:gd name="T18" fmla="*/ 86 w 139"/>
                <a:gd name="T19" fmla="*/ 50 h 129"/>
                <a:gd name="T20" fmla="*/ 139 w 139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129">
                  <a:moveTo>
                    <a:pt x="139" y="50"/>
                  </a:moveTo>
                  <a:lnTo>
                    <a:pt x="96" y="80"/>
                  </a:lnTo>
                  <a:lnTo>
                    <a:pt x="110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0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39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3"/>
            <p:cNvSpPr>
              <a:spLocks/>
            </p:cNvSpPr>
            <p:nvPr userDrawn="1"/>
          </p:nvSpPr>
          <p:spPr bwMode="auto">
            <a:xfrm>
              <a:off x="6124590" y="5272101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8 w 141"/>
                <a:gd name="T3" fmla="*/ 82 h 129"/>
                <a:gd name="T4" fmla="*/ 113 w 141"/>
                <a:gd name="T5" fmla="*/ 129 h 129"/>
                <a:gd name="T6" fmla="*/ 71 w 141"/>
                <a:gd name="T7" fmla="*/ 100 h 129"/>
                <a:gd name="T8" fmla="*/ 27 w 141"/>
                <a:gd name="T9" fmla="*/ 129 h 129"/>
                <a:gd name="T10" fmla="*/ 45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2 w 141"/>
                <a:gd name="T17" fmla="*/ 0 h 129"/>
                <a:gd name="T18" fmla="*/ 88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8" y="82"/>
                  </a:lnTo>
                  <a:lnTo>
                    <a:pt x="113" y="129"/>
                  </a:lnTo>
                  <a:lnTo>
                    <a:pt x="71" y="100"/>
                  </a:lnTo>
                  <a:lnTo>
                    <a:pt x="27" y="129"/>
                  </a:lnTo>
                  <a:lnTo>
                    <a:pt x="45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2" y="0"/>
                  </a:lnTo>
                  <a:lnTo>
                    <a:pt x="88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4"/>
            <p:cNvSpPr>
              <a:spLocks/>
            </p:cNvSpPr>
            <p:nvPr userDrawn="1"/>
          </p:nvSpPr>
          <p:spPr bwMode="auto">
            <a:xfrm>
              <a:off x="6124590" y="5272101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8 w 141"/>
                <a:gd name="T3" fmla="*/ 82 h 129"/>
                <a:gd name="T4" fmla="*/ 113 w 141"/>
                <a:gd name="T5" fmla="*/ 129 h 129"/>
                <a:gd name="T6" fmla="*/ 71 w 141"/>
                <a:gd name="T7" fmla="*/ 100 h 129"/>
                <a:gd name="T8" fmla="*/ 27 w 141"/>
                <a:gd name="T9" fmla="*/ 129 h 129"/>
                <a:gd name="T10" fmla="*/ 45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2 w 141"/>
                <a:gd name="T17" fmla="*/ 0 h 129"/>
                <a:gd name="T18" fmla="*/ 88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8" y="82"/>
                  </a:lnTo>
                  <a:lnTo>
                    <a:pt x="113" y="129"/>
                  </a:lnTo>
                  <a:lnTo>
                    <a:pt x="71" y="100"/>
                  </a:lnTo>
                  <a:lnTo>
                    <a:pt x="27" y="129"/>
                  </a:lnTo>
                  <a:lnTo>
                    <a:pt x="45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2" y="0"/>
                  </a:lnTo>
                  <a:lnTo>
                    <a:pt x="88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5"/>
            <p:cNvSpPr>
              <a:spLocks/>
            </p:cNvSpPr>
            <p:nvPr userDrawn="1"/>
          </p:nvSpPr>
          <p:spPr bwMode="auto">
            <a:xfrm>
              <a:off x="6367478" y="5029213"/>
              <a:ext cx="220663" cy="204788"/>
            </a:xfrm>
            <a:custGeom>
              <a:avLst/>
              <a:gdLst>
                <a:gd name="T0" fmla="*/ 139 w 139"/>
                <a:gd name="T1" fmla="*/ 50 h 129"/>
                <a:gd name="T2" fmla="*/ 96 w 139"/>
                <a:gd name="T3" fmla="*/ 81 h 129"/>
                <a:gd name="T4" fmla="*/ 111 w 139"/>
                <a:gd name="T5" fmla="*/ 129 h 129"/>
                <a:gd name="T6" fmla="*/ 69 w 139"/>
                <a:gd name="T7" fmla="*/ 100 h 129"/>
                <a:gd name="T8" fmla="*/ 27 w 139"/>
                <a:gd name="T9" fmla="*/ 129 h 129"/>
                <a:gd name="T10" fmla="*/ 43 w 139"/>
                <a:gd name="T11" fmla="*/ 81 h 129"/>
                <a:gd name="T12" fmla="*/ 0 w 139"/>
                <a:gd name="T13" fmla="*/ 50 h 129"/>
                <a:gd name="T14" fmla="*/ 53 w 139"/>
                <a:gd name="T15" fmla="*/ 50 h 129"/>
                <a:gd name="T16" fmla="*/ 70 w 139"/>
                <a:gd name="T17" fmla="*/ 0 h 129"/>
                <a:gd name="T18" fmla="*/ 86 w 139"/>
                <a:gd name="T19" fmla="*/ 50 h 129"/>
                <a:gd name="T20" fmla="*/ 139 w 139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129">
                  <a:moveTo>
                    <a:pt x="139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39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6"/>
            <p:cNvSpPr>
              <a:spLocks/>
            </p:cNvSpPr>
            <p:nvPr userDrawn="1"/>
          </p:nvSpPr>
          <p:spPr bwMode="auto">
            <a:xfrm>
              <a:off x="6367478" y="5029213"/>
              <a:ext cx="220663" cy="204788"/>
            </a:xfrm>
            <a:custGeom>
              <a:avLst/>
              <a:gdLst>
                <a:gd name="T0" fmla="*/ 139 w 139"/>
                <a:gd name="T1" fmla="*/ 50 h 129"/>
                <a:gd name="T2" fmla="*/ 96 w 139"/>
                <a:gd name="T3" fmla="*/ 81 h 129"/>
                <a:gd name="T4" fmla="*/ 111 w 139"/>
                <a:gd name="T5" fmla="*/ 129 h 129"/>
                <a:gd name="T6" fmla="*/ 69 w 139"/>
                <a:gd name="T7" fmla="*/ 100 h 129"/>
                <a:gd name="T8" fmla="*/ 27 w 139"/>
                <a:gd name="T9" fmla="*/ 129 h 129"/>
                <a:gd name="T10" fmla="*/ 43 w 139"/>
                <a:gd name="T11" fmla="*/ 81 h 129"/>
                <a:gd name="T12" fmla="*/ 0 w 139"/>
                <a:gd name="T13" fmla="*/ 50 h 129"/>
                <a:gd name="T14" fmla="*/ 53 w 139"/>
                <a:gd name="T15" fmla="*/ 50 h 129"/>
                <a:gd name="T16" fmla="*/ 70 w 139"/>
                <a:gd name="T17" fmla="*/ 0 h 129"/>
                <a:gd name="T18" fmla="*/ 86 w 139"/>
                <a:gd name="T19" fmla="*/ 50 h 129"/>
                <a:gd name="T20" fmla="*/ 139 w 139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129">
                  <a:moveTo>
                    <a:pt x="139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39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7"/>
            <p:cNvSpPr>
              <a:spLocks/>
            </p:cNvSpPr>
            <p:nvPr userDrawn="1"/>
          </p:nvSpPr>
          <p:spPr bwMode="auto">
            <a:xfrm>
              <a:off x="7040580" y="5029213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1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1 h 129"/>
                <a:gd name="T12" fmla="*/ 0 w 141"/>
                <a:gd name="T13" fmla="*/ 50 h 129"/>
                <a:gd name="T14" fmla="*/ 54 w 141"/>
                <a:gd name="T15" fmla="*/ 50 h 129"/>
                <a:gd name="T16" fmla="*/ 70 w 141"/>
                <a:gd name="T17" fmla="*/ 0 h 129"/>
                <a:gd name="T18" fmla="*/ 86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4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8"/>
            <p:cNvSpPr>
              <a:spLocks/>
            </p:cNvSpPr>
            <p:nvPr userDrawn="1"/>
          </p:nvSpPr>
          <p:spPr bwMode="auto">
            <a:xfrm>
              <a:off x="7040580" y="5029213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1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1 h 129"/>
                <a:gd name="T12" fmla="*/ 0 w 141"/>
                <a:gd name="T13" fmla="*/ 50 h 129"/>
                <a:gd name="T14" fmla="*/ 54 w 141"/>
                <a:gd name="T15" fmla="*/ 50 h 129"/>
                <a:gd name="T16" fmla="*/ 70 w 141"/>
                <a:gd name="T17" fmla="*/ 0 h 129"/>
                <a:gd name="T18" fmla="*/ 86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4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9"/>
            <p:cNvSpPr>
              <a:spLocks/>
            </p:cNvSpPr>
            <p:nvPr userDrawn="1"/>
          </p:nvSpPr>
          <p:spPr bwMode="auto">
            <a:xfrm>
              <a:off x="7285055" y="5272101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2 h 129"/>
                <a:gd name="T4" fmla="*/ 112 w 141"/>
                <a:gd name="T5" fmla="*/ 129 h 129"/>
                <a:gd name="T6" fmla="*/ 71 w 141"/>
                <a:gd name="T7" fmla="*/ 100 h 129"/>
                <a:gd name="T8" fmla="*/ 27 w 141"/>
                <a:gd name="T9" fmla="*/ 129 h 129"/>
                <a:gd name="T10" fmla="*/ 43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2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2"/>
                  </a:lnTo>
                  <a:lnTo>
                    <a:pt x="112" y="129"/>
                  </a:lnTo>
                  <a:lnTo>
                    <a:pt x="71" y="100"/>
                  </a:lnTo>
                  <a:lnTo>
                    <a:pt x="27" y="129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2" y="0"/>
                  </a:lnTo>
                  <a:lnTo>
                    <a:pt x="87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0"/>
            <p:cNvSpPr>
              <a:spLocks/>
            </p:cNvSpPr>
            <p:nvPr userDrawn="1"/>
          </p:nvSpPr>
          <p:spPr bwMode="auto">
            <a:xfrm>
              <a:off x="7285055" y="5272101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2 h 129"/>
                <a:gd name="T4" fmla="*/ 112 w 141"/>
                <a:gd name="T5" fmla="*/ 129 h 129"/>
                <a:gd name="T6" fmla="*/ 71 w 141"/>
                <a:gd name="T7" fmla="*/ 100 h 129"/>
                <a:gd name="T8" fmla="*/ 27 w 141"/>
                <a:gd name="T9" fmla="*/ 129 h 129"/>
                <a:gd name="T10" fmla="*/ 43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2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2"/>
                  </a:lnTo>
                  <a:lnTo>
                    <a:pt x="112" y="129"/>
                  </a:lnTo>
                  <a:lnTo>
                    <a:pt x="71" y="100"/>
                  </a:lnTo>
                  <a:lnTo>
                    <a:pt x="27" y="129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2" y="0"/>
                  </a:lnTo>
                  <a:lnTo>
                    <a:pt x="87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1"/>
            <p:cNvSpPr>
              <a:spLocks/>
            </p:cNvSpPr>
            <p:nvPr userDrawn="1"/>
          </p:nvSpPr>
          <p:spPr bwMode="auto">
            <a:xfrm>
              <a:off x="6121415" y="5956316"/>
              <a:ext cx="225426" cy="204788"/>
            </a:xfrm>
            <a:custGeom>
              <a:avLst/>
              <a:gdLst>
                <a:gd name="T0" fmla="*/ 142 w 142"/>
                <a:gd name="T1" fmla="*/ 50 h 129"/>
                <a:gd name="T2" fmla="*/ 97 w 142"/>
                <a:gd name="T3" fmla="*/ 81 h 129"/>
                <a:gd name="T4" fmla="*/ 113 w 142"/>
                <a:gd name="T5" fmla="*/ 129 h 129"/>
                <a:gd name="T6" fmla="*/ 71 w 142"/>
                <a:gd name="T7" fmla="*/ 100 h 129"/>
                <a:gd name="T8" fmla="*/ 28 w 142"/>
                <a:gd name="T9" fmla="*/ 129 h 129"/>
                <a:gd name="T10" fmla="*/ 44 w 142"/>
                <a:gd name="T11" fmla="*/ 81 h 129"/>
                <a:gd name="T12" fmla="*/ 0 w 142"/>
                <a:gd name="T13" fmla="*/ 50 h 129"/>
                <a:gd name="T14" fmla="*/ 55 w 142"/>
                <a:gd name="T15" fmla="*/ 50 h 129"/>
                <a:gd name="T16" fmla="*/ 73 w 142"/>
                <a:gd name="T17" fmla="*/ 0 h 129"/>
                <a:gd name="T18" fmla="*/ 87 w 142"/>
                <a:gd name="T19" fmla="*/ 50 h 129"/>
                <a:gd name="T20" fmla="*/ 142 w 142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29">
                  <a:moveTo>
                    <a:pt x="142" y="50"/>
                  </a:moveTo>
                  <a:lnTo>
                    <a:pt x="97" y="81"/>
                  </a:lnTo>
                  <a:lnTo>
                    <a:pt x="113" y="129"/>
                  </a:lnTo>
                  <a:lnTo>
                    <a:pt x="71" y="100"/>
                  </a:lnTo>
                  <a:lnTo>
                    <a:pt x="28" y="129"/>
                  </a:lnTo>
                  <a:lnTo>
                    <a:pt x="44" y="81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3" y="0"/>
                  </a:lnTo>
                  <a:lnTo>
                    <a:pt x="87" y="50"/>
                  </a:lnTo>
                  <a:lnTo>
                    <a:pt x="142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2"/>
            <p:cNvSpPr>
              <a:spLocks/>
            </p:cNvSpPr>
            <p:nvPr userDrawn="1"/>
          </p:nvSpPr>
          <p:spPr bwMode="auto">
            <a:xfrm>
              <a:off x="6121415" y="5956316"/>
              <a:ext cx="225426" cy="204788"/>
            </a:xfrm>
            <a:custGeom>
              <a:avLst/>
              <a:gdLst>
                <a:gd name="T0" fmla="*/ 142 w 142"/>
                <a:gd name="T1" fmla="*/ 50 h 129"/>
                <a:gd name="T2" fmla="*/ 97 w 142"/>
                <a:gd name="T3" fmla="*/ 81 h 129"/>
                <a:gd name="T4" fmla="*/ 113 w 142"/>
                <a:gd name="T5" fmla="*/ 129 h 129"/>
                <a:gd name="T6" fmla="*/ 71 w 142"/>
                <a:gd name="T7" fmla="*/ 100 h 129"/>
                <a:gd name="T8" fmla="*/ 28 w 142"/>
                <a:gd name="T9" fmla="*/ 129 h 129"/>
                <a:gd name="T10" fmla="*/ 44 w 142"/>
                <a:gd name="T11" fmla="*/ 81 h 129"/>
                <a:gd name="T12" fmla="*/ 0 w 142"/>
                <a:gd name="T13" fmla="*/ 50 h 129"/>
                <a:gd name="T14" fmla="*/ 55 w 142"/>
                <a:gd name="T15" fmla="*/ 50 h 129"/>
                <a:gd name="T16" fmla="*/ 73 w 142"/>
                <a:gd name="T17" fmla="*/ 0 h 129"/>
                <a:gd name="T18" fmla="*/ 87 w 142"/>
                <a:gd name="T19" fmla="*/ 50 h 129"/>
                <a:gd name="T20" fmla="*/ 142 w 142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29">
                  <a:moveTo>
                    <a:pt x="142" y="50"/>
                  </a:moveTo>
                  <a:lnTo>
                    <a:pt x="97" y="81"/>
                  </a:lnTo>
                  <a:lnTo>
                    <a:pt x="113" y="129"/>
                  </a:lnTo>
                  <a:lnTo>
                    <a:pt x="71" y="100"/>
                  </a:lnTo>
                  <a:lnTo>
                    <a:pt x="28" y="129"/>
                  </a:lnTo>
                  <a:lnTo>
                    <a:pt x="44" y="81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3" y="0"/>
                  </a:lnTo>
                  <a:lnTo>
                    <a:pt x="87" y="50"/>
                  </a:lnTo>
                  <a:lnTo>
                    <a:pt x="142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3"/>
            <p:cNvSpPr>
              <a:spLocks/>
            </p:cNvSpPr>
            <p:nvPr userDrawn="1"/>
          </p:nvSpPr>
          <p:spPr bwMode="auto">
            <a:xfrm>
              <a:off x="6364303" y="6207141"/>
              <a:ext cx="222251" cy="206376"/>
            </a:xfrm>
            <a:custGeom>
              <a:avLst/>
              <a:gdLst>
                <a:gd name="T0" fmla="*/ 140 w 140"/>
                <a:gd name="T1" fmla="*/ 51 h 130"/>
                <a:gd name="T2" fmla="*/ 96 w 140"/>
                <a:gd name="T3" fmla="*/ 82 h 130"/>
                <a:gd name="T4" fmla="*/ 111 w 140"/>
                <a:gd name="T5" fmla="*/ 130 h 130"/>
                <a:gd name="T6" fmla="*/ 69 w 140"/>
                <a:gd name="T7" fmla="*/ 100 h 130"/>
                <a:gd name="T8" fmla="*/ 27 w 140"/>
                <a:gd name="T9" fmla="*/ 130 h 130"/>
                <a:gd name="T10" fmla="*/ 43 w 140"/>
                <a:gd name="T11" fmla="*/ 82 h 130"/>
                <a:gd name="T12" fmla="*/ 0 w 140"/>
                <a:gd name="T13" fmla="*/ 51 h 130"/>
                <a:gd name="T14" fmla="*/ 53 w 140"/>
                <a:gd name="T15" fmla="*/ 51 h 130"/>
                <a:gd name="T16" fmla="*/ 71 w 140"/>
                <a:gd name="T17" fmla="*/ 0 h 130"/>
                <a:gd name="T18" fmla="*/ 87 w 140"/>
                <a:gd name="T19" fmla="*/ 51 h 130"/>
                <a:gd name="T20" fmla="*/ 140 w 140"/>
                <a:gd name="T2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0">
                  <a:moveTo>
                    <a:pt x="140" y="51"/>
                  </a:moveTo>
                  <a:lnTo>
                    <a:pt x="96" y="82"/>
                  </a:lnTo>
                  <a:lnTo>
                    <a:pt x="111" y="130"/>
                  </a:lnTo>
                  <a:lnTo>
                    <a:pt x="69" y="100"/>
                  </a:lnTo>
                  <a:lnTo>
                    <a:pt x="27" y="130"/>
                  </a:lnTo>
                  <a:lnTo>
                    <a:pt x="43" y="82"/>
                  </a:lnTo>
                  <a:lnTo>
                    <a:pt x="0" y="51"/>
                  </a:lnTo>
                  <a:lnTo>
                    <a:pt x="53" y="51"/>
                  </a:lnTo>
                  <a:lnTo>
                    <a:pt x="71" y="0"/>
                  </a:lnTo>
                  <a:lnTo>
                    <a:pt x="87" y="51"/>
                  </a:lnTo>
                  <a:lnTo>
                    <a:pt x="140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24"/>
            <p:cNvSpPr>
              <a:spLocks/>
            </p:cNvSpPr>
            <p:nvPr userDrawn="1"/>
          </p:nvSpPr>
          <p:spPr bwMode="auto">
            <a:xfrm>
              <a:off x="6364303" y="6207141"/>
              <a:ext cx="222251" cy="206376"/>
            </a:xfrm>
            <a:custGeom>
              <a:avLst/>
              <a:gdLst>
                <a:gd name="T0" fmla="*/ 140 w 140"/>
                <a:gd name="T1" fmla="*/ 51 h 130"/>
                <a:gd name="T2" fmla="*/ 96 w 140"/>
                <a:gd name="T3" fmla="*/ 82 h 130"/>
                <a:gd name="T4" fmla="*/ 111 w 140"/>
                <a:gd name="T5" fmla="*/ 130 h 130"/>
                <a:gd name="T6" fmla="*/ 69 w 140"/>
                <a:gd name="T7" fmla="*/ 100 h 130"/>
                <a:gd name="T8" fmla="*/ 27 w 140"/>
                <a:gd name="T9" fmla="*/ 130 h 130"/>
                <a:gd name="T10" fmla="*/ 43 w 140"/>
                <a:gd name="T11" fmla="*/ 82 h 130"/>
                <a:gd name="T12" fmla="*/ 0 w 140"/>
                <a:gd name="T13" fmla="*/ 51 h 130"/>
                <a:gd name="T14" fmla="*/ 53 w 140"/>
                <a:gd name="T15" fmla="*/ 51 h 130"/>
                <a:gd name="T16" fmla="*/ 71 w 140"/>
                <a:gd name="T17" fmla="*/ 0 h 130"/>
                <a:gd name="T18" fmla="*/ 87 w 140"/>
                <a:gd name="T19" fmla="*/ 51 h 130"/>
                <a:gd name="T20" fmla="*/ 140 w 140"/>
                <a:gd name="T2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0">
                  <a:moveTo>
                    <a:pt x="140" y="51"/>
                  </a:moveTo>
                  <a:lnTo>
                    <a:pt x="96" y="82"/>
                  </a:lnTo>
                  <a:lnTo>
                    <a:pt x="111" y="130"/>
                  </a:lnTo>
                  <a:lnTo>
                    <a:pt x="69" y="100"/>
                  </a:lnTo>
                  <a:lnTo>
                    <a:pt x="27" y="130"/>
                  </a:lnTo>
                  <a:lnTo>
                    <a:pt x="43" y="82"/>
                  </a:lnTo>
                  <a:lnTo>
                    <a:pt x="0" y="51"/>
                  </a:lnTo>
                  <a:lnTo>
                    <a:pt x="53" y="51"/>
                  </a:lnTo>
                  <a:lnTo>
                    <a:pt x="71" y="0"/>
                  </a:lnTo>
                  <a:lnTo>
                    <a:pt x="87" y="51"/>
                  </a:lnTo>
                  <a:lnTo>
                    <a:pt x="140" y="51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5"/>
            <p:cNvSpPr>
              <a:spLocks/>
            </p:cNvSpPr>
            <p:nvPr userDrawn="1"/>
          </p:nvSpPr>
          <p:spPr bwMode="auto">
            <a:xfrm>
              <a:off x="7045342" y="6207141"/>
              <a:ext cx="223838" cy="206376"/>
            </a:xfrm>
            <a:custGeom>
              <a:avLst/>
              <a:gdLst>
                <a:gd name="T0" fmla="*/ 141 w 141"/>
                <a:gd name="T1" fmla="*/ 51 h 130"/>
                <a:gd name="T2" fmla="*/ 96 w 141"/>
                <a:gd name="T3" fmla="*/ 82 h 130"/>
                <a:gd name="T4" fmla="*/ 111 w 141"/>
                <a:gd name="T5" fmla="*/ 130 h 130"/>
                <a:gd name="T6" fmla="*/ 71 w 141"/>
                <a:gd name="T7" fmla="*/ 100 h 130"/>
                <a:gd name="T8" fmla="*/ 27 w 141"/>
                <a:gd name="T9" fmla="*/ 130 h 130"/>
                <a:gd name="T10" fmla="*/ 43 w 141"/>
                <a:gd name="T11" fmla="*/ 82 h 130"/>
                <a:gd name="T12" fmla="*/ 0 w 141"/>
                <a:gd name="T13" fmla="*/ 51 h 130"/>
                <a:gd name="T14" fmla="*/ 55 w 141"/>
                <a:gd name="T15" fmla="*/ 51 h 130"/>
                <a:gd name="T16" fmla="*/ 72 w 141"/>
                <a:gd name="T17" fmla="*/ 0 h 130"/>
                <a:gd name="T18" fmla="*/ 87 w 141"/>
                <a:gd name="T19" fmla="*/ 51 h 130"/>
                <a:gd name="T20" fmla="*/ 141 w 141"/>
                <a:gd name="T2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30">
                  <a:moveTo>
                    <a:pt x="141" y="51"/>
                  </a:moveTo>
                  <a:lnTo>
                    <a:pt x="96" y="82"/>
                  </a:lnTo>
                  <a:lnTo>
                    <a:pt x="111" y="130"/>
                  </a:lnTo>
                  <a:lnTo>
                    <a:pt x="71" y="100"/>
                  </a:lnTo>
                  <a:lnTo>
                    <a:pt x="27" y="130"/>
                  </a:lnTo>
                  <a:lnTo>
                    <a:pt x="43" y="82"/>
                  </a:lnTo>
                  <a:lnTo>
                    <a:pt x="0" y="51"/>
                  </a:lnTo>
                  <a:lnTo>
                    <a:pt x="55" y="51"/>
                  </a:lnTo>
                  <a:lnTo>
                    <a:pt x="72" y="0"/>
                  </a:lnTo>
                  <a:lnTo>
                    <a:pt x="87" y="51"/>
                  </a:lnTo>
                  <a:lnTo>
                    <a:pt x="141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6"/>
            <p:cNvSpPr>
              <a:spLocks/>
            </p:cNvSpPr>
            <p:nvPr userDrawn="1"/>
          </p:nvSpPr>
          <p:spPr bwMode="auto">
            <a:xfrm>
              <a:off x="7045342" y="6207141"/>
              <a:ext cx="223838" cy="206376"/>
            </a:xfrm>
            <a:custGeom>
              <a:avLst/>
              <a:gdLst>
                <a:gd name="T0" fmla="*/ 141 w 141"/>
                <a:gd name="T1" fmla="*/ 51 h 130"/>
                <a:gd name="T2" fmla="*/ 96 w 141"/>
                <a:gd name="T3" fmla="*/ 82 h 130"/>
                <a:gd name="T4" fmla="*/ 111 w 141"/>
                <a:gd name="T5" fmla="*/ 130 h 130"/>
                <a:gd name="T6" fmla="*/ 71 w 141"/>
                <a:gd name="T7" fmla="*/ 100 h 130"/>
                <a:gd name="T8" fmla="*/ 27 w 141"/>
                <a:gd name="T9" fmla="*/ 130 h 130"/>
                <a:gd name="T10" fmla="*/ 43 w 141"/>
                <a:gd name="T11" fmla="*/ 82 h 130"/>
                <a:gd name="T12" fmla="*/ 0 w 141"/>
                <a:gd name="T13" fmla="*/ 51 h 130"/>
                <a:gd name="T14" fmla="*/ 55 w 141"/>
                <a:gd name="T15" fmla="*/ 51 h 130"/>
                <a:gd name="T16" fmla="*/ 72 w 141"/>
                <a:gd name="T17" fmla="*/ 0 h 130"/>
                <a:gd name="T18" fmla="*/ 87 w 141"/>
                <a:gd name="T19" fmla="*/ 51 h 130"/>
                <a:gd name="T20" fmla="*/ 141 w 141"/>
                <a:gd name="T2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30">
                  <a:moveTo>
                    <a:pt x="141" y="51"/>
                  </a:moveTo>
                  <a:lnTo>
                    <a:pt x="96" y="82"/>
                  </a:lnTo>
                  <a:lnTo>
                    <a:pt x="111" y="130"/>
                  </a:lnTo>
                  <a:lnTo>
                    <a:pt x="71" y="100"/>
                  </a:lnTo>
                  <a:lnTo>
                    <a:pt x="27" y="130"/>
                  </a:lnTo>
                  <a:lnTo>
                    <a:pt x="43" y="82"/>
                  </a:lnTo>
                  <a:lnTo>
                    <a:pt x="0" y="51"/>
                  </a:lnTo>
                  <a:lnTo>
                    <a:pt x="55" y="51"/>
                  </a:lnTo>
                  <a:lnTo>
                    <a:pt x="72" y="0"/>
                  </a:lnTo>
                  <a:lnTo>
                    <a:pt x="87" y="51"/>
                  </a:lnTo>
                  <a:lnTo>
                    <a:pt x="141" y="51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7"/>
            <p:cNvSpPr>
              <a:spLocks/>
            </p:cNvSpPr>
            <p:nvPr userDrawn="1"/>
          </p:nvSpPr>
          <p:spPr bwMode="auto">
            <a:xfrm>
              <a:off x="7288230" y="5956316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8 w 141"/>
                <a:gd name="T3" fmla="*/ 81 h 129"/>
                <a:gd name="T4" fmla="*/ 112 w 141"/>
                <a:gd name="T5" fmla="*/ 129 h 129"/>
                <a:gd name="T6" fmla="*/ 70 w 141"/>
                <a:gd name="T7" fmla="*/ 100 h 129"/>
                <a:gd name="T8" fmla="*/ 27 w 141"/>
                <a:gd name="T9" fmla="*/ 129 h 129"/>
                <a:gd name="T10" fmla="*/ 45 w 141"/>
                <a:gd name="T11" fmla="*/ 81 h 129"/>
                <a:gd name="T12" fmla="*/ 0 w 141"/>
                <a:gd name="T13" fmla="*/ 50 h 129"/>
                <a:gd name="T14" fmla="*/ 54 w 141"/>
                <a:gd name="T15" fmla="*/ 50 h 129"/>
                <a:gd name="T16" fmla="*/ 72 w 141"/>
                <a:gd name="T17" fmla="*/ 0 h 129"/>
                <a:gd name="T18" fmla="*/ 88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8" y="81"/>
                  </a:lnTo>
                  <a:lnTo>
                    <a:pt x="112" y="129"/>
                  </a:lnTo>
                  <a:lnTo>
                    <a:pt x="70" y="100"/>
                  </a:lnTo>
                  <a:lnTo>
                    <a:pt x="27" y="129"/>
                  </a:lnTo>
                  <a:lnTo>
                    <a:pt x="45" y="81"/>
                  </a:lnTo>
                  <a:lnTo>
                    <a:pt x="0" y="50"/>
                  </a:lnTo>
                  <a:lnTo>
                    <a:pt x="54" y="50"/>
                  </a:lnTo>
                  <a:lnTo>
                    <a:pt x="72" y="0"/>
                  </a:lnTo>
                  <a:lnTo>
                    <a:pt x="88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8"/>
            <p:cNvSpPr>
              <a:spLocks/>
            </p:cNvSpPr>
            <p:nvPr userDrawn="1"/>
          </p:nvSpPr>
          <p:spPr bwMode="auto">
            <a:xfrm>
              <a:off x="7288230" y="5956316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8 w 141"/>
                <a:gd name="T3" fmla="*/ 81 h 129"/>
                <a:gd name="T4" fmla="*/ 112 w 141"/>
                <a:gd name="T5" fmla="*/ 129 h 129"/>
                <a:gd name="T6" fmla="*/ 70 w 141"/>
                <a:gd name="T7" fmla="*/ 100 h 129"/>
                <a:gd name="T8" fmla="*/ 27 w 141"/>
                <a:gd name="T9" fmla="*/ 129 h 129"/>
                <a:gd name="T10" fmla="*/ 45 w 141"/>
                <a:gd name="T11" fmla="*/ 81 h 129"/>
                <a:gd name="T12" fmla="*/ 0 w 141"/>
                <a:gd name="T13" fmla="*/ 50 h 129"/>
                <a:gd name="T14" fmla="*/ 54 w 141"/>
                <a:gd name="T15" fmla="*/ 50 h 129"/>
                <a:gd name="T16" fmla="*/ 72 w 141"/>
                <a:gd name="T17" fmla="*/ 0 h 129"/>
                <a:gd name="T18" fmla="*/ 88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8" y="81"/>
                  </a:lnTo>
                  <a:lnTo>
                    <a:pt x="112" y="129"/>
                  </a:lnTo>
                  <a:lnTo>
                    <a:pt x="70" y="100"/>
                  </a:lnTo>
                  <a:lnTo>
                    <a:pt x="27" y="129"/>
                  </a:lnTo>
                  <a:lnTo>
                    <a:pt x="45" y="81"/>
                  </a:lnTo>
                  <a:lnTo>
                    <a:pt x="0" y="50"/>
                  </a:lnTo>
                  <a:lnTo>
                    <a:pt x="54" y="50"/>
                  </a:lnTo>
                  <a:lnTo>
                    <a:pt x="72" y="0"/>
                  </a:lnTo>
                  <a:lnTo>
                    <a:pt x="88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9"/>
            <p:cNvSpPr>
              <a:spLocks/>
            </p:cNvSpPr>
            <p:nvPr userDrawn="1"/>
          </p:nvSpPr>
          <p:spPr bwMode="auto">
            <a:xfrm>
              <a:off x="7378718" y="5619765"/>
              <a:ext cx="225426" cy="204788"/>
            </a:xfrm>
            <a:custGeom>
              <a:avLst/>
              <a:gdLst>
                <a:gd name="T0" fmla="*/ 142 w 142"/>
                <a:gd name="T1" fmla="*/ 50 h 129"/>
                <a:gd name="T2" fmla="*/ 97 w 142"/>
                <a:gd name="T3" fmla="*/ 80 h 129"/>
                <a:gd name="T4" fmla="*/ 111 w 142"/>
                <a:gd name="T5" fmla="*/ 129 h 129"/>
                <a:gd name="T6" fmla="*/ 71 w 142"/>
                <a:gd name="T7" fmla="*/ 100 h 129"/>
                <a:gd name="T8" fmla="*/ 28 w 142"/>
                <a:gd name="T9" fmla="*/ 129 h 129"/>
                <a:gd name="T10" fmla="*/ 44 w 142"/>
                <a:gd name="T11" fmla="*/ 80 h 129"/>
                <a:gd name="T12" fmla="*/ 0 w 142"/>
                <a:gd name="T13" fmla="*/ 50 h 129"/>
                <a:gd name="T14" fmla="*/ 55 w 142"/>
                <a:gd name="T15" fmla="*/ 50 h 129"/>
                <a:gd name="T16" fmla="*/ 71 w 142"/>
                <a:gd name="T17" fmla="*/ 0 h 129"/>
                <a:gd name="T18" fmla="*/ 87 w 142"/>
                <a:gd name="T19" fmla="*/ 50 h 129"/>
                <a:gd name="T20" fmla="*/ 142 w 142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29">
                  <a:moveTo>
                    <a:pt x="142" y="50"/>
                  </a:moveTo>
                  <a:lnTo>
                    <a:pt x="97" y="80"/>
                  </a:lnTo>
                  <a:lnTo>
                    <a:pt x="111" y="129"/>
                  </a:lnTo>
                  <a:lnTo>
                    <a:pt x="71" y="100"/>
                  </a:lnTo>
                  <a:lnTo>
                    <a:pt x="28" y="129"/>
                  </a:lnTo>
                  <a:lnTo>
                    <a:pt x="44" y="80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2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0"/>
            <p:cNvSpPr>
              <a:spLocks/>
            </p:cNvSpPr>
            <p:nvPr userDrawn="1"/>
          </p:nvSpPr>
          <p:spPr bwMode="auto">
            <a:xfrm>
              <a:off x="7378718" y="5619765"/>
              <a:ext cx="225426" cy="204788"/>
            </a:xfrm>
            <a:custGeom>
              <a:avLst/>
              <a:gdLst>
                <a:gd name="T0" fmla="*/ 142 w 142"/>
                <a:gd name="T1" fmla="*/ 50 h 129"/>
                <a:gd name="T2" fmla="*/ 97 w 142"/>
                <a:gd name="T3" fmla="*/ 80 h 129"/>
                <a:gd name="T4" fmla="*/ 111 w 142"/>
                <a:gd name="T5" fmla="*/ 129 h 129"/>
                <a:gd name="T6" fmla="*/ 71 w 142"/>
                <a:gd name="T7" fmla="*/ 100 h 129"/>
                <a:gd name="T8" fmla="*/ 28 w 142"/>
                <a:gd name="T9" fmla="*/ 129 h 129"/>
                <a:gd name="T10" fmla="*/ 44 w 142"/>
                <a:gd name="T11" fmla="*/ 80 h 129"/>
                <a:gd name="T12" fmla="*/ 0 w 142"/>
                <a:gd name="T13" fmla="*/ 50 h 129"/>
                <a:gd name="T14" fmla="*/ 55 w 142"/>
                <a:gd name="T15" fmla="*/ 50 h 129"/>
                <a:gd name="T16" fmla="*/ 71 w 142"/>
                <a:gd name="T17" fmla="*/ 0 h 129"/>
                <a:gd name="T18" fmla="*/ 87 w 142"/>
                <a:gd name="T19" fmla="*/ 50 h 129"/>
                <a:gd name="T20" fmla="*/ 142 w 142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29">
                  <a:moveTo>
                    <a:pt x="142" y="50"/>
                  </a:moveTo>
                  <a:lnTo>
                    <a:pt x="97" y="80"/>
                  </a:lnTo>
                  <a:lnTo>
                    <a:pt x="111" y="129"/>
                  </a:lnTo>
                  <a:lnTo>
                    <a:pt x="71" y="100"/>
                  </a:lnTo>
                  <a:lnTo>
                    <a:pt x="28" y="129"/>
                  </a:lnTo>
                  <a:lnTo>
                    <a:pt x="44" y="80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2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362553" y="6442462"/>
            <a:ext cx="68738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0" i="0" u="none" strike="noStrike" kern="1200" baseline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European Union Agency for Network and Information Security</a:t>
            </a:r>
            <a:endParaRPr lang="en-GB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00463"/>
            <a:ext cx="879853" cy="8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570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300" y="1638300"/>
            <a:ext cx="82799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799" y="6356351"/>
            <a:ext cx="4746869" cy="365125"/>
          </a:xfrm>
        </p:spPr>
        <p:txBody>
          <a:bodyPr/>
          <a:lstStyle/>
          <a:p>
            <a:r>
              <a:rPr lang="en-US"/>
              <a:t>...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614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...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41325" y="1638300"/>
            <a:ext cx="8262938" cy="4489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496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300" y="1638299"/>
            <a:ext cx="3886200" cy="4500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760" y="1638299"/>
            <a:ext cx="3886200" cy="4500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...</a:t>
            </a:r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66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R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299" y="1638299"/>
            <a:ext cx="8271963" cy="216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324" y="3958805"/>
            <a:ext cx="8271963" cy="216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...</a:t>
            </a:r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34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299" y="1638299"/>
            <a:ext cx="2016000" cy="21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400" b="1">
                <a:solidFill>
                  <a:schemeClr val="tx1"/>
                </a:solidFill>
              </a:defRPr>
            </a:lvl1pPr>
            <a:lvl2pPr marL="180975" indent="-166688">
              <a:defRPr sz="1400">
                <a:solidFill>
                  <a:schemeClr val="tx1"/>
                </a:solidFill>
              </a:defRPr>
            </a:lvl2pPr>
            <a:lvl3pPr marL="449263" indent="-182563">
              <a:defRPr sz="1200">
                <a:solidFill>
                  <a:schemeClr val="tx1"/>
                </a:solidFill>
              </a:defRPr>
            </a:lvl3pPr>
            <a:lvl4pPr marL="715963" indent="-180975"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...</a:t>
            </a:r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sz="half" idx="18"/>
          </p:nvPr>
        </p:nvSpPr>
        <p:spPr>
          <a:xfrm>
            <a:off x="4602941" y="1638299"/>
            <a:ext cx="2016000" cy="21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400" b="1">
                <a:solidFill>
                  <a:schemeClr val="tx1"/>
                </a:solidFill>
              </a:defRPr>
            </a:lvl1pPr>
            <a:lvl2pPr marL="180975" indent="-166688">
              <a:defRPr sz="1400">
                <a:solidFill>
                  <a:schemeClr val="tx1"/>
                </a:solidFill>
              </a:defRPr>
            </a:lvl2pPr>
            <a:lvl3pPr marL="449263" indent="-182563">
              <a:defRPr sz="1200">
                <a:solidFill>
                  <a:schemeClr val="tx1"/>
                </a:solidFill>
              </a:defRPr>
            </a:lvl3pPr>
            <a:lvl4pPr marL="715963" indent="-180975"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9"/>
          </p:nvPr>
        </p:nvSpPr>
        <p:spPr>
          <a:xfrm>
            <a:off x="2517620" y="3931750"/>
            <a:ext cx="2016000" cy="21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400" b="1">
                <a:solidFill>
                  <a:schemeClr val="tx1"/>
                </a:solidFill>
              </a:defRPr>
            </a:lvl1pPr>
            <a:lvl2pPr marL="180975" indent="-166688">
              <a:defRPr sz="1400">
                <a:solidFill>
                  <a:schemeClr val="tx1"/>
                </a:solidFill>
              </a:defRPr>
            </a:lvl2pPr>
            <a:lvl3pPr marL="449263" indent="-182563">
              <a:defRPr sz="1200">
                <a:solidFill>
                  <a:schemeClr val="tx1"/>
                </a:solidFill>
              </a:defRPr>
            </a:lvl3pPr>
            <a:lvl4pPr marL="715963" indent="-180975"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20"/>
          </p:nvPr>
        </p:nvSpPr>
        <p:spPr>
          <a:xfrm>
            <a:off x="6688263" y="3931750"/>
            <a:ext cx="2016000" cy="21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400" b="1">
                <a:solidFill>
                  <a:schemeClr val="tx1"/>
                </a:solidFill>
              </a:defRPr>
            </a:lvl1pPr>
            <a:lvl2pPr marL="180975" indent="-166688">
              <a:defRPr sz="1400">
                <a:solidFill>
                  <a:schemeClr val="tx1"/>
                </a:solidFill>
              </a:defRPr>
            </a:lvl2pPr>
            <a:lvl3pPr marL="449263" indent="-182563">
              <a:defRPr sz="1200">
                <a:solidFill>
                  <a:schemeClr val="tx1"/>
                </a:solidFill>
              </a:defRPr>
            </a:lvl3pPr>
            <a:lvl4pPr marL="715963" indent="-180975"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21"/>
          </p:nvPr>
        </p:nvSpPr>
        <p:spPr>
          <a:xfrm>
            <a:off x="2517620" y="1638299"/>
            <a:ext cx="2016000" cy="219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2pPr marL="180975" indent="-166688">
              <a:defRPr sz="1400">
                <a:solidFill>
                  <a:schemeClr val="bg1"/>
                </a:solidFill>
              </a:defRPr>
            </a:lvl2pPr>
            <a:lvl3pPr marL="449263" indent="-182563">
              <a:defRPr sz="1200">
                <a:solidFill>
                  <a:schemeClr val="bg1"/>
                </a:solidFill>
              </a:defRPr>
            </a:lvl3pPr>
            <a:lvl4pPr marL="715963" indent="-180975"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4602941" y="3931750"/>
            <a:ext cx="2016000" cy="219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2pPr marL="180975" indent="-166688">
              <a:defRPr sz="1400">
                <a:solidFill>
                  <a:schemeClr val="bg1"/>
                </a:solidFill>
              </a:defRPr>
            </a:lvl2pPr>
            <a:lvl3pPr marL="449263" indent="-182563">
              <a:defRPr sz="1200">
                <a:solidFill>
                  <a:schemeClr val="bg1"/>
                </a:solidFill>
              </a:defRPr>
            </a:lvl3pPr>
            <a:lvl4pPr marL="715963" indent="-180975"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6688263" y="1638299"/>
            <a:ext cx="2016000" cy="219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2pPr marL="180975" indent="-166688">
              <a:defRPr sz="1400">
                <a:solidFill>
                  <a:schemeClr val="bg1"/>
                </a:solidFill>
              </a:defRPr>
            </a:lvl2pPr>
            <a:lvl3pPr marL="449263" indent="-182563">
              <a:defRPr sz="1200">
                <a:solidFill>
                  <a:schemeClr val="bg1"/>
                </a:solidFill>
              </a:defRPr>
            </a:lvl3pPr>
            <a:lvl4pPr marL="715963" indent="-180975"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432299" y="3931750"/>
            <a:ext cx="2016000" cy="219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2pPr marL="180975" indent="-166688">
              <a:defRPr sz="1400">
                <a:solidFill>
                  <a:schemeClr val="bg1"/>
                </a:solidFill>
              </a:defRPr>
            </a:lvl2pPr>
            <a:lvl3pPr marL="449263" indent="-182563">
              <a:defRPr sz="1200">
                <a:solidFill>
                  <a:schemeClr val="bg1"/>
                </a:solidFill>
              </a:defRPr>
            </a:lvl3pPr>
            <a:lvl4pPr marL="715963" indent="-180975"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82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299" y="1638299"/>
            <a:ext cx="4038962" cy="21600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0" b="1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99" y="3958805"/>
            <a:ext cx="4038962" cy="2160000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...</a:t>
            </a:r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56675" y="1638299"/>
            <a:ext cx="4038962" cy="2160000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4656675" y="3958805"/>
            <a:ext cx="4038962" cy="21600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0" b="1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104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...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401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0" b="1249"/>
          <a:stretch/>
        </p:blipFill>
        <p:spPr>
          <a:xfrm>
            <a:off x="0" y="1209675"/>
            <a:ext cx="9144000" cy="5648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...</a:t>
            </a:r>
            <a:endParaRPr lang="en-GB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633870" y="6356351"/>
            <a:ext cx="20574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32123A-B6C2-4F3D-B52B-6642A14B87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109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49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3CB48C3-C97E-4873-B07B-C8A80447C1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F7CC3B3-2BBC-472A-B591-7CF134A1C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3666226" cy="435600"/>
          </a:xfrm>
        </p:spPr>
        <p:txBody>
          <a:bodyPr lIns="648000" tIns="0" rIns="648000" bIns="0" anchor="t" anchorCtr="0">
            <a:noAutofit/>
          </a:bodyPr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AGenda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8347A4-C4E0-4DF3-96BF-5921529182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656000"/>
            <a:ext cx="9144000" cy="4500000"/>
          </a:xfrm>
        </p:spPr>
        <p:txBody>
          <a:bodyPr lIns="648000" tIns="504000" rIns="648000" bIns="0">
            <a:noAutofit/>
          </a:bodyPr>
          <a:lstStyle>
            <a:lvl1pPr>
              <a:lnSpc>
                <a:spcPts val="2760"/>
              </a:lnSpc>
              <a:spcBef>
                <a:spcPts val="0"/>
              </a:spcBef>
              <a:tabLst>
                <a:tab pos="7920000" algn="r"/>
              </a:tabLst>
              <a:defRPr sz="2300" baseline="0">
                <a:solidFill>
                  <a:srgbClr val="0C54A0"/>
                </a:solidFill>
              </a:defRPr>
            </a:lvl1pPr>
            <a:lvl2pPr marL="180000" indent="-198000" defTabSz="687600">
              <a:lnSpc>
                <a:spcPts val="2700"/>
              </a:lnSpc>
              <a:spcBef>
                <a:spcPts val="0"/>
              </a:spcBef>
              <a:buClr>
                <a:srgbClr val="0C54A0"/>
              </a:buClr>
              <a:tabLst>
                <a:tab pos="7920000" algn="r"/>
              </a:tabLst>
              <a:defRPr sz="1700">
                <a:solidFill>
                  <a:srgbClr val="5B5B5B"/>
                </a:solidFill>
              </a:defRPr>
            </a:lvl2pPr>
            <a:lvl3pPr>
              <a:buClr>
                <a:srgbClr val="0C54A0"/>
              </a:buClr>
              <a:defRPr>
                <a:solidFill>
                  <a:srgbClr val="5B5B5B"/>
                </a:solidFill>
              </a:defRPr>
            </a:lvl3pPr>
            <a:lvl4pPr>
              <a:buClr>
                <a:srgbClr val="0C54A0"/>
              </a:buClr>
              <a:defRPr>
                <a:solidFill>
                  <a:srgbClr val="5B5B5B"/>
                </a:solidFill>
              </a:defRPr>
            </a:lvl4pPr>
            <a:lvl5pPr>
              <a:buClr>
                <a:srgbClr val="0C54A0"/>
              </a:buClr>
              <a:defRPr>
                <a:solidFill>
                  <a:srgbClr val="5B5B5B"/>
                </a:solidFill>
              </a:defRPr>
            </a:lvl5pPr>
          </a:lstStyle>
          <a:p>
            <a:pPr lvl="0"/>
            <a:r>
              <a:rPr lang="en-GB" dirty="0"/>
              <a:t>Add the presentation contents</a:t>
            </a:r>
            <a:r>
              <a:rPr lang="cs-CZ" dirty="0"/>
              <a:t> </a:t>
            </a:r>
            <a:r>
              <a:rPr lang="en-GB" dirty="0"/>
              <a:t>/ agenda</a:t>
            </a:r>
            <a:endParaRPr lang="cs-CZ" dirty="0"/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90C5B6-8064-4026-A2DB-232619378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/>
          <a:p>
            <a:r>
              <a:rPr lang="en-US"/>
              <a:t>Assessment of Standards related to eIDAS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2B590C-9E09-455E-B15D-70C5626A8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492873"/>
            <a:ext cx="237600" cy="365126"/>
          </a:xfrm>
        </p:spPr>
        <p:txBody>
          <a:bodyPr lIns="0" tIns="0" rIns="0" bIns="190800" anchor="b" anchorCtr="0"/>
          <a:lstStyle>
            <a:lvl1pPr algn="ctr">
              <a:defRPr sz="1000" b="1">
                <a:solidFill>
                  <a:schemeClr val="accent2"/>
                </a:solidFill>
              </a:defRPr>
            </a:lvl1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1528A6E7-5E6A-4E17-8F6B-61D22FA1A45C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48">
            <a:extLst>
              <a:ext uri="{FF2B5EF4-FFF2-40B4-BE49-F238E27FC236}">
                <a16:creationId xmlns:a16="http://schemas.microsoft.com/office/drawing/2014/main" id="{45A818D4-6009-40F7-8D51-6CE086DC11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44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5"/>
          <a:stretch/>
        </p:blipFill>
        <p:spPr>
          <a:xfrm>
            <a:off x="0" y="1187450"/>
            <a:ext cx="9144000" cy="567055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41325" y="1638300"/>
            <a:ext cx="8262938" cy="3453989"/>
          </a:xfrm>
          <a:prstGeom prst="rect">
            <a:avLst/>
          </a:prstGeom>
          <a:solidFill>
            <a:srgbClr val="DCD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...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32300" y="5262117"/>
            <a:ext cx="8271963" cy="86563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37810" y="1263308"/>
            <a:ext cx="1232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dirty="0">
                <a:solidFill>
                  <a:schemeClr val="accent2"/>
                </a:solidFill>
              </a:rPr>
              <a:t>“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89940" y="4050054"/>
            <a:ext cx="1232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dirty="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32300" y="1658257"/>
            <a:ext cx="8271963" cy="343403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633870" y="6356351"/>
            <a:ext cx="20574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32123A-B6C2-4F3D-B52B-6642A14B87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38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5"/>
          <a:stretch/>
        </p:blipFill>
        <p:spPr>
          <a:xfrm>
            <a:off x="0" y="1187450"/>
            <a:ext cx="9144000" cy="567055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36813" y="1633311"/>
            <a:ext cx="3936992" cy="3453989"/>
          </a:xfrm>
          <a:prstGeom prst="rect">
            <a:avLst/>
          </a:prstGeom>
          <a:solidFill>
            <a:srgbClr val="DCD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...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32301" y="5262117"/>
            <a:ext cx="3941292" cy="86563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37810" y="1339590"/>
            <a:ext cx="123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accent2"/>
                </a:solidFill>
              </a:rPr>
              <a:t>“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45222" y="4333369"/>
            <a:ext cx="123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34663" y="1643289"/>
            <a:ext cx="3941292" cy="3434032"/>
          </a:xfrm>
          <a:prstGeom prst="rect">
            <a:avLst/>
          </a:prstGeom>
          <a:noFill/>
        </p:spPr>
        <p:txBody>
          <a:bodyPr lIns="216000" rIns="216000" anchor="ctr">
            <a:normAutofit/>
          </a:bodyPr>
          <a:lstStyle>
            <a:lvl1pPr algn="ctr"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765121" y="1633311"/>
            <a:ext cx="3936992" cy="3453989"/>
          </a:xfrm>
          <a:prstGeom prst="rect">
            <a:avLst/>
          </a:prstGeom>
          <a:solidFill>
            <a:srgbClr val="DCD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4"/>
          </p:nvPr>
        </p:nvSpPr>
        <p:spPr>
          <a:xfrm>
            <a:off x="4760609" y="5252139"/>
            <a:ext cx="3941292" cy="86563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666118" y="1339590"/>
            <a:ext cx="123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accent2"/>
                </a:solidFill>
              </a:rPr>
              <a:t>“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073530" y="4333369"/>
            <a:ext cx="123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5"/>
          </p:nvPr>
        </p:nvSpPr>
        <p:spPr>
          <a:xfrm>
            <a:off x="4762971" y="1643289"/>
            <a:ext cx="3941292" cy="3434032"/>
          </a:xfrm>
          <a:prstGeom prst="rect">
            <a:avLst/>
          </a:prstGeom>
          <a:noFill/>
        </p:spPr>
        <p:txBody>
          <a:bodyPr lIns="216000" rIns="216000" anchor="ctr">
            <a:normAutofit/>
          </a:bodyPr>
          <a:lstStyle>
            <a:lvl1pPr algn="ctr"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633870" y="6356351"/>
            <a:ext cx="20574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32123A-B6C2-4F3D-B52B-6642A14B87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45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305425" y="1385849"/>
            <a:ext cx="3838575" cy="316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1" y="1385849"/>
            <a:ext cx="5305426" cy="31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3186" y="1934474"/>
            <a:ext cx="4557914" cy="1190625"/>
          </a:xfrm>
        </p:spPr>
        <p:txBody>
          <a:bodyPr lIns="0"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186" y="3150500"/>
            <a:ext cx="4557914" cy="432594"/>
          </a:xfrm>
          <a:prstGeom prst="rect">
            <a:avLst/>
          </a:prstGeom>
        </p:spPr>
        <p:txBody>
          <a:bodyPr lIns="0" anchor="b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00463"/>
            <a:ext cx="879853" cy="842538"/>
          </a:xfrm>
          <a:prstGeom prst="rect">
            <a:avLst/>
          </a:prstGeom>
        </p:spPr>
      </p:pic>
      <p:grpSp>
        <p:nvGrpSpPr>
          <p:cNvPr id="38" name="Group 37"/>
          <p:cNvGrpSpPr/>
          <p:nvPr userDrawn="1"/>
        </p:nvGrpSpPr>
        <p:grpSpPr>
          <a:xfrm>
            <a:off x="7996237" y="6040897"/>
            <a:ext cx="718344" cy="484205"/>
            <a:chOff x="5295913" y="4700600"/>
            <a:chExt cx="3044832" cy="2060580"/>
          </a:xfrm>
          <a:solidFill>
            <a:schemeClr val="accent6"/>
          </a:solidFill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295913" y="4700600"/>
              <a:ext cx="3044832" cy="20605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5"/>
            <p:cNvSpPr>
              <a:spLocks noChangeArrowheads="1"/>
            </p:cNvSpPr>
            <p:nvPr userDrawn="1"/>
          </p:nvSpPr>
          <p:spPr bwMode="auto">
            <a:xfrm>
              <a:off x="5295913" y="4700600"/>
              <a:ext cx="3041657" cy="206058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6"/>
            <p:cNvSpPr>
              <a:spLocks noChangeArrowheads="1"/>
            </p:cNvSpPr>
            <p:nvPr userDrawn="1"/>
          </p:nvSpPr>
          <p:spPr bwMode="auto">
            <a:xfrm>
              <a:off x="5295913" y="4700600"/>
              <a:ext cx="3041657" cy="20605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7"/>
            <p:cNvSpPr>
              <a:spLocks/>
            </p:cNvSpPr>
            <p:nvPr userDrawn="1"/>
          </p:nvSpPr>
          <p:spPr bwMode="auto">
            <a:xfrm>
              <a:off x="6708791" y="4940313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1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1 h 129"/>
                <a:gd name="T12" fmla="*/ 0 w 141"/>
                <a:gd name="T13" fmla="*/ 50 h 129"/>
                <a:gd name="T14" fmla="*/ 55 w 141"/>
                <a:gd name="T15" fmla="*/ 50 h 129"/>
                <a:gd name="T16" fmla="*/ 71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8"/>
            <p:cNvSpPr>
              <a:spLocks/>
            </p:cNvSpPr>
            <p:nvPr userDrawn="1"/>
          </p:nvSpPr>
          <p:spPr bwMode="auto">
            <a:xfrm>
              <a:off x="6708791" y="4940313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1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1 h 129"/>
                <a:gd name="T12" fmla="*/ 0 w 141"/>
                <a:gd name="T13" fmla="*/ 50 h 129"/>
                <a:gd name="T14" fmla="*/ 55 w 141"/>
                <a:gd name="T15" fmla="*/ 50 h 129"/>
                <a:gd name="T16" fmla="*/ 71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9"/>
            <p:cNvSpPr>
              <a:spLocks/>
            </p:cNvSpPr>
            <p:nvPr userDrawn="1"/>
          </p:nvSpPr>
          <p:spPr bwMode="auto">
            <a:xfrm>
              <a:off x="6708791" y="6299216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2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1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2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0"/>
            <p:cNvSpPr>
              <a:spLocks/>
            </p:cNvSpPr>
            <p:nvPr userDrawn="1"/>
          </p:nvSpPr>
          <p:spPr bwMode="auto">
            <a:xfrm>
              <a:off x="6708791" y="6299216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2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1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2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1"/>
            <p:cNvSpPr>
              <a:spLocks/>
            </p:cNvSpPr>
            <p:nvPr userDrawn="1"/>
          </p:nvSpPr>
          <p:spPr bwMode="auto">
            <a:xfrm>
              <a:off x="6030927" y="5619765"/>
              <a:ext cx="220663" cy="204788"/>
            </a:xfrm>
            <a:custGeom>
              <a:avLst/>
              <a:gdLst>
                <a:gd name="T0" fmla="*/ 139 w 139"/>
                <a:gd name="T1" fmla="*/ 50 h 129"/>
                <a:gd name="T2" fmla="*/ 96 w 139"/>
                <a:gd name="T3" fmla="*/ 80 h 129"/>
                <a:gd name="T4" fmla="*/ 110 w 139"/>
                <a:gd name="T5" fmla="*/ 129 h 129"/>
                <a:gd name="T6" fmla="*/ 69 w 139"/>
                <a:gd name="T7" fmla="*/ 100 h 129"/>
                <a:gd name="T8" fmla="*/ 27 w 139"/>
                <a:gd name="T9" fmla="*/ 129 h 129"/>
                <a:gd name="T10" fmla="*/ 43 w 139"/>
                <a:gd name="T11" fmla="*/ 80 h 129"/>
                <a:gd name="T12" fmla="*/ 0 w 139"/>
                <a:gd name="T13" fmla="*/ 50 h 129"/>
                <a:gd name="T14" fmla="*/ 53 w 139"/>
                <a:gd name="T15" fmla="*/ 50 h 129"/>
                <a:gd name="T16" fmla="*/ 70 w 139"/>
                <a:gd name="T17" fmla="*/ 0 h 129"/>
                <a:gd name="T18" fmla="*/ 86 w 139"/>
                <a:gd name="T19" fmla="*/ 50 h 129"/>
                <a:gd name="T20" fmla="*/ 139 w 139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129">
                  <a:moveTo>
                    <a:pt x="139" y="50"/>
                  </a:moveTo>
                  <a:lnTo>
                    <a:pt x="96" y="80"/>
                  </a:lnTo>
                  <a:lnTo>
                    <a:pt x="110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0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39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12"/>
            <p:cNvSpPr>
              <a:spLocks/>
            </p:cNvSpPr>
            <p:nvPr userDrawn="1"/>
          </p:nvSpPr>
          <p:spPr bwMode="auto">
            <a:xfrm>
              <a:off x="6030927" y="5619765"/>
              <a:ext cx="220663" cy="204788"/>
            </a:xfrm>
            <a:custGeom>
              <a:avLst/>
              <a:gdLst>
                <a:gd name="T0" fmla="*/ 139 w 139"/>
                <a:gd name="T1" fmla="*/ 50 h 129"/>
                <a:gd name="T2" fmla="*/ 96 w 139"/>
                <a:gd name="T3" fmla="*/ 80 h 129"/>
                <a:gd name="T4" fmla="*/ 110 w 139"/>
                <a:gd name="T5" fmla="*/ 129 h 129"/>
                <a:gd name="T6" fmla="*/ 69 w 139"/>
                <a:gd name="T7" fmla="*/ 100 h 129"/>
                <a:gd name="T8" fmla="*/ 27 w 139"/>
                <a:gd name="T9" fmla="*/ 129 h 129"/>
                <a:gd name="T10" fmla="*/ 43 w 139"/>
                <a:gd name="T11" fmla="*/ 80 h 129"/>
                <a:gd name="T12" fmla="*/ 0 w 139"/>
                <a:gd name="T13" fmla="*/ 50 h 129"/>
                <a:gd name="T14" fmla="*/ 53 w 139"/>
                <a:gd name="T15" fmla="*/ 50 h 129"/>
                <a:gd name="T16" fmla="*/ 70 w 139"/>
                <a:gd name="T17" fmla="*/ 0 h 129"/>
                <a:gd name="T18" fmla="*/ 86 w 139"/>
                <a:gd name="T19" fmla="*/ 50 h 129"/>
                <a:gd name="T20" fmla="*/ 139 w 139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129">
                  <a:moveTo>
                    <a:pt x="139" y="50"/>
                  </a:moveTo>
                  <a:lnTo>
                    <a:pt x="96" y="80"/>
                  </a:lnTo>
                  <a:lnTo>
                    <a:pt x="110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0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39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13"/>
            <p:cNvSpPr>
              <a:spLocks/>
            </p:cNvSpPr>
            <p:nvPr userDrawn="1"/>
          </p:nvSpPr>
          <p:spPr bwMode="auto">
            <a:xfrm>
              <a:off x="6124590" y="5272101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8 w 141"/>
                <a:gd name="T3" fmla="*/ 82 h 129"/>
                <a:gd name="T4" fmla="*/ 113 w 141"/>
                <a:gd name="T5" fmla="*/ 129 h 129"/>
                <a:gd name="T6" fmla="*/ 71 w 141"/>
                <a:gd name="T7" fmla="*/ 100 h 129"/>
                <a:gd name="T8" fmla="*/ 27 w 141"/>
                <a:gd name="T9" fmla="*/ 129 h 129"/>
                <a:gd name="T10" fmla="*/ 45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2 w 141"/>
                <a:gd name="T17" fmla="*/ 0 h 129"/>
                <a:gd name="T18" fmla="*/ 88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8" y="82"/>
                  </a:lnTo>
                  <a:lnTo>
                    <a:pt x="113" y="129"/>
                  </a:lnTo>
                  <a:lnTo>
                    <a:pt x="71" y="100"/>
                  </a:lnTo>
                  <a:lnTo>
                    <a:pt x="27" y="129"/>
                  </a:lnTo>
                  <a:lnTo>
                    <a:pt x="45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2" y="0"/>
                  </a:lnTo>
                  <a:lnTo>
                    <a:pt x="88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14"/>
            <p:cNvSpPr>
              <a:spLocks/>
            </p:cNvSpPr>
            <p:nvPr userDrawn="1"/>
          </p:nvSpPr>
          <p:spPr bwMode="auto">
            <a:xfrm>
              <a:off x="6124590" y="5272101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8 w 141"/>
                <a:gd name="T3" fmla="*/ 82 h 129"/>
                <a:gd name="T4" fmla="*/ 113 w 141"/>
                <a:gd name="T5" fmla="*/ 129 h 129"/>
                <a:gd name="T6" fmla="*/ 71 w 141"/>
                <a:gd name="T7" fmla="*/ 100 h 129"/>
                <a:gd name="T8" fmla="*/ 27 w 141"/>
                <a:gd name="T9" fmla="*/ 129 h 129"/>
                <a:gd name="T10" fmla="*/ 45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2 w 141"/>
                <a:gd name="T17" fmla="*/ 0 h 129"/>
                <a:gd name="T18" fmla="*/ 88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8" y="82"/>
                  </a:lnTo>
                  <a:lnTo>
                    <a:pt x="113" y="129"/>
                  </a:lnTo>
                  <a:lnTo>
                    <a:pt x="71" y="100"/>
                  </a:lnTo>
                  <a:lnTo>
                    <a:pt x="27" y="129"/>
                  </a:lnTo>
                  <a:lnTo>
                    <a:pt x="45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2" y="0"/>
                  </a:lnTo>
                  <a:lnTo>
                    <a:pt x="88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15"/>
            <p:cNvSpPr>
              <a:spLocks/>
            </p:cNvSpPr>
            <p:nvPr userDrawn="1"/>
          </p:nvSpPr>
          <p:spPr bwMode="auto">
            <a:xfrm>
              <a:off x="6367478" y="5029213"/>
              <a:ext cx="220663" cy="204788"/>
            </a:xfrm>
            <a:custGeom>
              <a:avLst/>
              <a:gdLst>
                <a:gd name="T0" fmla="*/ 139 w 139"/>
                <a:gd name="T1" fmla="*/ 50 h 129"/>
                <a:gd name="T2" fmla="*/ 96 w 139"/>
                <a:gd name="T3" fmla="*/ 81 h 129"/>
                <a:gd name="T4" fmla="*/ 111 w 139"/>
                <a:gd name="T5" fmla="*/ 129 h 129"/>
                <a:gd name="T6" fmla="*/ 69 w 139"/>
                <a:gd name="T7" fmla="*/ 100 h 129"/>
                <a:gd name="T8" fmla="*/ 27 w 139"/>
                <a:gd name="T9" fmla="*/ 129 h 129"/>
                <a:gd name="T10" fmla="*/ 43 w 139"/>
                <a:gd name="T11" fmla="*/ 81 h 129"/>
                <a:gd name="T12" fmla="*/ 0 w 139"/>
                <a:gd name="T13" fmla="*/ 50 h 129"/>
                <a:gd name="T14" fmla="*/ 53 w 139"/>
                <a:gd name="T15" fmla="*/ 50 h 129"/>
                <a:gd name="T16" fmla="*/ 70 w 139"/>
                <a:gd name="T17" fmla="*/ 0 h 129"/>
                <a:gd name="T18" fmla="*/ 86 w 139"/>
                <a:gd name="T19" fmla="*/ 50 h 129"/>
                <a:gd name="T20" fmla="*/ 139 w 139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129">
                  <a:moveTo>
                    <a:pt x="139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39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16"/>
            <p:cNvSpPr>
              <a:spLocks/>
            </p:cNvSpPr>
            <p:nvPr userDrawn="1"/>
          </p:nvSpPr>
          <p:spPr bwMode="auto">
            <a:xfrm>
              <a:off x="6367478" y="5029213"/>
              <a:ext cx="220663" cy="204788"/>
            </a:xfrm>
            <a:custGeom>
              <a:avLst/>
              <a:gdLst>
                <a:gd name="T0" fmla="*/ 139 w 139"/>
                <a:gd name="T1" fmla="*/ 50 h 129"/>
                <a:gd name="T2" fmla="*/ 96 w 139"/>
                <a:gd name="T3" fmla="*/ 81 h 129"/>
                <a:gd name="T4" fmla="*/ 111 w 139"/>
                <a:gd name="T5" fmla="*/ 129 h 129"/>
                <a:gd name="T6" fmla="*/ 69 w 139"/>
                <a:gd name="T7" fmla="*/ 100 h 129"/>
                <a:gd name="T8" fmla="*/ 27 w 139"/>
                <a:gd name="T9" fmla="*/ 129 h 129"/>
                <a:gd name="T10" fmla="*/ 43 w 139"/>
                <a:gd name="T11" fmla="*/ 81 h 129"/>
                <a:gd name="T12" fmla="*/ 0 w 139"/>
                <a:gd name="T13" fmla="*/ 50 h 129"/>
                <a:gd name="T14" fmla="*/ 53 w 139"/>
                <a:gd name="T15" fmla="*/ 50 h 129"/>
                <a:gd name="T16" fmla="*/ 70 w 139"/>
                <a:gd name="T17" fmla="*/ 0 h 129"/>
                <a:gd name="T18" fmla="*/ 86 w 139"/>
                <a:gd name="T19" fmla="*/ 50 h 129"/>
                <a:gd name="T20" fmla="*/ 139 w 139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129">
                  <a:moveTo>
                    <a:pt x="139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39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17"/>
            <p:cNvSpPr>
              <a:spLocks/>
            </p:cNvSpPr>
            <p:nvPr userDrawn="1"/>
          </p:nvSpPr>
          <p:spPr bwMode="auto">
            <a:xfrm>
              <a:off x="7040580" y="5029213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1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1 h 129"/>
                <a:gd name="T12" fmla="*/ 0 w 141"/>
                <a:gd name="T13" fmla="*/ 50 h 129"/>
                <a:gd name="T14" fmla="*/ 54 w 141"/>
                <a:gd name="T15" fmla="*/ 50 h 129"/>
                <a:gd name="T16" fmla="*/ 70 w 141"/>
                <a:gd name="T17" fmla="*/ 0 h 129"/>
                <a:gd name="T18" fmla="*/ 86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4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18"/>
            <p:cNvSpPr>
              <a:spLocks/>
            </p:cNvSpPr>
            <p:nvPr userDrawn="1"/>
          </p:nvSpPr>
          <p:spPr bwMode="auto">
            <a:xfrm>
              <a:off x="7040580" y="5029213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1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1 h 129"/>
                <a:gd name="T12" fmla="*/ 0 w 141"/>
                <a:gd name="T13" fmla="*/ 50 h 129"/>
                <a:gd name="T14" fmla="*/ 54 w 141"/>
                <a:gd name="T15" fmla="*/ 50 h 129"/>
                <a:gd name="T16" fmla="*/ 70 w 141"/>
                <a:gd name="T17" fmla="*/ 0 h 129"/>
                <a:gd name="T18" fmla="*/ 86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4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19"/>
            <p:cNvSpPr>
              <a:spLocks/>
            </p:cNvSpPr>
            <p:nvPr userDrawn="1"/>
          </p:nvSpPr>
          <p:spPr bwMode="auto">
            <a:xfrm>
              <a:off x="7285055" y="5272101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2 h 129"/>
                <a:gd name="T4" fmla="*/ 112 w 141"/>
                <a:gd name="T5" fmla="*/ 129 h 129"/>
                <a:gd name="T6" fmla="*/ 71 w 141"/>
                <a:gd name="T7" fmla="*/ 100 h 129"/>
                <a:gd name="T8" fmla="*/ 27 w 141"/>
                <a:gd name="T9" fmla="*/ 129 h 129"/>
                <a:gd name="T10" fmla="*/ 43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2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2"/>
                  </a:lnTo>
                  <a:lnTo>
                    <a:pt x="112" y="129"/>
                  </a:lnTo>
                  <a:lnTo>
                    <a:pt x="71" y="100"/>
                  </a:lnTo>
                  <a:lnTo>
                    <a:pt x="27" y="129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2" y="0"/>
                  </a:lnTo>
                  <a:lnTo>
                    <a:pt x="87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0"/>
            <p:cNvSpPr>
              <a:spLocks/>
            </p:cNvSpPr>
            <p:nvPr userDrawn="1"/>
          </p:nvSpPr>
          <p:spPr bwMode="auto">
            <a:xfrm>
              <a:off x="7285055" y="5272101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2 h 129"/>
                <a:gd name="T4" fmla="*/ 112 w 141"/>
                <a:gd name="T5" fmla="*/ 129 h 129"/>
                <a:gd name="T6" fmla="*/ 71 w 141"/>
                <a:gd name="T7" fmla="*/ 100 h 129"/>
                <a:gd name="T8" fmla="*/ 27 w 141"/>
                <a:gd name="T9" fmla="*/ 129 h 129"/>
                <a:gd name="T10" fmla="*/ 43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2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2"/>
                  </a:lnTo>
                  <a:lnTo>
                    <a:pt x="112" y="129"/>
                  </a:lnTo>
                  <a:lnTo>
                    <a:pt x="71" y="100"/>
                  </a:lnTo>
                  <a:lnTo>
                    <a:pt x="27" y="129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2" y="0"/>
                  </a:lnTo>
                  <a:lnTo>
                    <a:pt x="87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1"/>
            <p:cNvSpPr>
              <a:spLocks/>
            </p:cNvSpPr>
            <p:nvPr userDrawn="1"/>
          </p:nvSpPr>
          <p:spPr bwMode="auto">
            <a:xfrm>
              <a:off x="6121415" y="5956316"/>
              <a:ext cx="225426" cy="204788"/>
            </a:xfrm>
            <a:custGeom>
              <a:avLst/>
              <a:gdLst>
                <a:gd name="T0" fmla="*/ 142 w 142"/>
                <a:gd name="T1" fmla="*/ 50 h 129"/>
                <a:gd name="T2" fmla="*/ 97 w 142"/>
                <a:gd name="T3" fmla="*/ 81 h 129"/>
                <a:gd name="T4" fmla="*/ 113 w 142"/>
                <a:gd name="T5" fmla="*/ 129 h 129"/>
                <a:gd name="T6" fmla="*/ 71 w 142"/>
                <a:gd name="T7" fmla="*/ 100 h 129"/>
                <a:gd name="T8" fmla="*/ 28 w 142"/>
                <a:gd name="T9" fmla="*/ 129 h 129"/>
                <a:gd name="T10" fmla="*/ 44 w 142"/>
                <a:gd name="T11" fmla="*/ 81 h 129"/>
                <a:gd name="T12" fmla="*/ 0 w 142"/>
                <a:gd name="T13" fmla="*/ 50 h 129"/>
                <a:gd name="T14" fmla="*/ 55 w 142"/>
                <a:gd name="T15" fmla="*/ 50 h 129"/>
                <a:gd name="T16" fmla="*/ 73 w 142"/>
                <a:gd name="T17" fmla="*/ 0 h 129"/>
                <a:gd name="T18" fmla="*/ 87 w 142"/>
                <a:gd name="T19" fmla="*/ 50 h 129"/>
                <a:gd name="T20" fmla="*/ 142 w 142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29">
                  <a:moveTo>
                    <a:pt x="142" y="50"/>
                  </a:moveTo>
                  <a:lnTo>
                    <a:pt x="97" y="81"/>
                  </a:lnTo>
                  <a:lnTo>
                    <a:pt x="113" y="129"/>
                  </a:lnTo>
                  <a:lnTo>
                    <a:pt x="71" y="100"/>
                  </a:lnTo>
                  <a:lnTo>
                    <a:pt x="28" y="129"/>
                  </a:lnTo>
                  <a:lnTo>
                    <a:pt x="44" y="81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3" y="0"/>
                  </a:lnTo>
                  <a:lnTo>
                    <a:pt x="87" y="50"/>
                  </a:lnTo>
                  <a:lnTo>
                    <a:pt x="142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2"/>
            <p:cNvSpPr>
              <a:spLocks/>
            </p:cNvSpPr>
            <p:nvPr userDrawn="1"/>
          </p:nvSpPr>
          <p:spPr bwMode="auto">
            <a:xfrm>
              <a:off x="6121415" y="5956316"/>
              <a:ext cx="225426" cy="204788"/>
            </a:xfrm>
            <a:custGeom>
              <a:avLst/>
              <a:gdLst>
                <a:gd name="T0" fmla="*/ 142 w 142"/>
                <a:gd name="T1" fmla="*/ 50 h 129"/>
                <a:gd name="T2" fmla="*/ 97 w 142"/>
                <a:gd name="T3" fmla="*/ 81 h 129"/>
                <a:gd name="T4" fmla="*/ 113 w 142"/>
                <a:gd name="T5" fmla="*/ 129 h 129"/>
                <a:gd name="T6" fmla="*/ 71 w 142"/>
                <a:gd name="T7" fmla="*/ 100 h 129"/>
                <a:gd name="T8" fmla="*/ 28 w 142"/>
                <a:gd name="T9" fmla="*/ 129 h 129"/>
                <a:gd name="T10" fmla="*/ 44 w 142"/>
                <a:gd name="T11" fmla="*/ 81 h 129"/>
                <a:gd name="T12" fmla="*/ 0 w 142"/>
                <a:gd name="T13" fmla="*/ 50 h 129"/>
                <a:gd name="T14" fmla="*/ 55 w 142"/>
                <a:gd name="T15" fmla="*/ 50 h 129"/>
                <a:gd name="T16" fmla="*/ 73 w 142"/>
                <a:gd name="T17" fmla="*/ 0 h 129"/>
                <a:gd name="T18" fmla="*/ 87 w 142"/>
                <a:gd name="T19" fmla="*/ 50 h 129"/>
                <a:gd name="T20" fmla="*/ 142 w 142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29">
                  <a:moveTo>
                    <a:pt x="142" y="50"/>
                  </a:moveTo>
                  <a:lnTo>
                    <a:pt x="97" y="81"/>
                  </a:lnTo>
                  <a:lnTo>
                    <a:pt x="113" y="129"/>
                  </a:lnTo>
                  <a:lnTo>
                    <a:pt x="71" y="100"/>
                  </a:lnTo>
                  <a:lnTo>
                    <a:pt x="28" y="129"/>
                  </a:lnTo>
                  <a:lnTo>
                    <a:pt x="44" y="81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3" y="0"/>
                  </a:lnTo>
                  <a:lnTo>
                    <a:pt x="87" y="50"/>
                  </a:lnTo>
                  <a:lnTo>
                    <a:pt x="142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3"/>
            <p:cNvSpPr>
              <a:spLocks/>
            </p:cNvSpPr>
            <p:nvPr userDrawn="1"/>
          </p:nvSpPr>
          <p:spPr bwMode="auto">
            <a:xfrm>
              <a:off x="6364303" y="6207141"/>
              <a:ext cx="222251" cy="206376"/>
            </a:xfrm>
            <a:custGeom>
              <a:avLst/>
              <a:gdLst>
                <a:gd name="T0" fmla="*/ 140 w 140"/>
                <a:gd name="T1" fmla="*/ 51 h 130"/>
                <a:gd name="T2" fmla="*/ 96 w 140"/>
                <a:gd name="T3" fmla="*/ 82 h 130"/>
                <a:gd name="T4" fmla="*/ 111 w 140"/>
                <a:gd name="T5" fmla="*/ 130 h 130"/>
                <a:gd name="T6" fmla="*/ 69 w 140"/>
                <a:gd name="T7" fmla="*/ 100 h 130"/>
                <a:gd name="T8" fmla="*/ 27 w 140"/>
                <a:gd name="T9" fmla="*/ 130 h 130"/>
                <a:gd name="T10" fmla="*/ 43 w 140"/>
                <a:gd name="T11" fmla="*/ 82 h 130"/>
                <a:gd name="T12" fmla="*/ 0 w 140"/>
                <a:gd name="T13" fmla="*/ 51 h 130"/>
                <a:gd name="T14" fmla="*/ 53 w 140"/>
                <a:gd name="T15" fmla="*/ 51 h 130"/>
                <a:gd name="T16" fmla="*/ 71 w 140"/>
                <a:gd name="T17" fmla="*/ 0 h 130"/>
                <a:gd name="T18" fmla="*/ 87 w 140"/>
                <a:gd name="T19" fmla="*/ 51 h 130"/>
                <a:gd name="T20" fmla="*/ 140 w 140"/>
                <a:gd name="T2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0">
                  <a:moveTo>
                    <a:pt x="140" y="51"/>
                  </a:moveTo>
                  <a:lnTo>
                    <a:pt x="96" y="82"/>
                  </a:lnTo>
                  <a:lnTo>
                    <a:pt x="111" y="130"/>
                  </a:lnTo>
                  <a:lnTo>
                    <a:pt x="69" y="100"/>
                  </a:lnTo>
                  <a:lnTo>
                    <a:pt x="27" y="130"/>
                  </a:lnTo>
                  <a:lnTo>
                    <a:pt x="43" y="82"/>
                  </a:lnTo>
                  <a:lnTo>
                    <a:pt x="0" y="51"/>
                  </a:lnTo>
                  <a:lnTo>
                    <a:pt x="53" y="51"/>
                  </a:lnTo>
                  <a:lnTo>
                    <a:pt x="71" y="0"/>
                  </a:lnTo>
                  <a:lnTo>
                    <a:pt x="87" y="51"/>
                  </a:lnTo>
                  <a:lnTo>
                    <a:pt x="140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4"/>
            <p:cNvSpPr>
              <a:spLocks/>
            </p:cNvSpPr>
            <p:nvPr userDrawn="1"/>
          </p:nvSpPr>
          <p:spPr bwMode="auto">
            <a:xfrm>
              <a:off x="6364303" y="6207141"/>
              <a:ext cx="222251" cy="206376"/>
            </a:xfrm>
            <a:custGeom>
              <a:avLst/>
              <a:gdLst>
                <a:gd name="T0" fmla="*/ 140 w 140"/>
                <a:gd name="T1" fmla="*/ 51 h 130"/>
                <a:gd name="T2" fmla="*/ 96 w 140"/>
                <a:gd name="T3" fmla="*/ 82 h 130"/>
                <a:gd name="T4" fmla="*/ 111 w 140"/>
                <a:gd name="T5" fmla="*/ 130 h 130"/>
                <a:gd name="T6" fmla="*/ 69 w 140"/>
                <a:gd name="T7" fmla="*/ 100 h 130"/>
                <a:gd name="T8" fmla="*/ 27 w 140"/>
                <a:gd name="T9" fmla="*/ 130 h 130"/>
                <a:gd name="T10" fmla="*/ 43 w 140"/>
                <a:gd name="T11" fmla="*/ 82 h 130"/>
                <a:gd name="T12" fmla="*/ 0 w 140"/>
                <a:gd name="T13" fmla="*/ 51 h 130"/>
                <a:gd name="T14" fmla="*/ 53 w 140"/>
                <a:gd name="T15" fmla="*/ 51 h 130"/>
                <a:gd name="T16" fmla="*/ 71 w 140"/>
                <a:gd name="T17" fmla="*/ 0 h 130"/>
                <a:gd name="T18" fmla="*/ 87 w 140"/>
                <a:gd name="T19" fmla="*/ 51 h 130"/>
                <a:gd name="T20" fmla="*/ 140 w 140"/>
                <a:gd name="T2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0">
                  <a:moveTo>
                    <a:pt x="140" y="51"/>
                  </a:moveTo>
                  <a:lnTo>
                    <a:pt x="96" y="82"/>
                  </a:lnTo>
                  <a:lnTo>
                    <a:pt x="111" y="130"/>
                  </a:lnTo>
                  <a:lnTo>
                    <a:pt x="69" y="100"/>
                  </a:lnTo>
                  <a:lnTo>
                    <a:pt x="27" y="130"/>
                  </a:lnTo>
                  <a:lnTo>
                    <a:pt x="43" y="82"/>
                  </a:lnTo>
                  <a:lnTo>
                    <a:pt x="0" y="51"/>
                  </a:lnTo>
                  <a:lnTo>
                    <a:pt x="53" y="51"/>
                  </a:lnTo>
                  <a:lnTo>
                    <a:pt x="71" y="0"/>
                  </a:lnTo>
                  <a:lnTo>
                    <a:pt x="87" y="51"/>
                  </a:lnTo>
                  <a:lnTo>
                    <a:pt x="140" y="51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5"/>
            <p:cNvSpPr>
              <a:spLocks/>
            </p:cNvSpPr>
            <p:nvPr userDrawn="1"/>
          </p:nvSpPr>
          <p:spPr bwMode="auto">
            <a:xfrm>
              <a:off x="7045342" y="6207141"/>
              <a:ext cx="223838" cy="206376"/>
            </a:xfrm>
            <a:custGeom>
              <a:avLst/>
              <a:gdLst>
                <a:gd name="T0" fmla="*/ 141 w 141"/>
                <a:gd name="T1" fmla="*/ 51 h 130"/>
                <a:gd name="T2" fmla="*/ 96 w 141"/>
                <a:gd name="T3" fmla="*/ 82 h 130"/>
                <a:gd name="T4" fmla="*/ 111 w 141"/>
                <a:gd name="T5" fmla="*/ 130 h 130"/>
                <a:gd name="T6" fmla="*/ 71 w 141"/>
                <a:gd name="T7" fmla="*/ 100 h 130"/>
                <a:gd name="T8" fmla="*/ 27 w 141"/>
                <a:gd name="T9" fmla="*/ 130 h 130"/>
                <a:gd name="T10" fmla="*/ 43 w 141"/>
                <a:gd name="T11" fmla="*/ 82 h 130"/>
                <a:gd name="T12" fmla="*/ 0 w 141"/>
                <a:gd name="T13" fmla="*/ 51 h 130"/>
                <a:gd name="T14" fmla="*/ 55 w 141"/>
                <a:gd name="T15" fmla="*/ 51 h 130"/>
                <a:gd name="T16" fmla="*/ 72 w 141"/>
                <a:gd name="T17" fmla="*/ 0 h 130"/>
                <a:gd name="T18" fmla="*/ 87 w 141"/>
                <a:gd name="T19" fmla="*/ 51 h 130"/>
                <a:gd name="T20" fmla="*/ 141 w 141"/>
                <a:gd name="T2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30">
                  <a:moveTo>
                    <a:pt x="141" y="51"/>
                  </a:moveTo>
                  <a:lnTo>
                    <a:pt x="96" y="82"/>
                  </a:lnTo>
                  <a:lnTo>
                    <a:pt x="111" y="130"/>
                  </a:lnTo>
                  <a:lnTo>
                    <a:pt x="71" y="100"/>
                  </a:lnTo>
                  <a:lnTo>
                    <a:pt x="27" y="130"/>
                  </a:lnTo>
                  <a:lnTo>
                    <a:pt x="43" y="82"/>
                  </a:lnTo>
                  <a:lnTo>
                    <a:pt x="0" y="51"/>
                  </a:lnTo>
                  <a:lnTo>
                    <a:pt x="55" y="51"/>
                  </a:lnTo>
                  <a:lnTo>
                    <a:pt x="72" y="0"/>
                  </a:lnTo>
                  <a:lnTo>
                    <a:pt x="87" y="51"/>
                  </a:lnTo>
                  <a:lnTo>
                    <a:pt x="141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6"/>
            <p:cNvSpPr>
              <a:spLocks/>
            </p:cNvSpPr>
            <p:nvPr userDrawn="1"/>
          </p:nvSpPr>
          <p:spPr bwMode="auto">
            <a:xfrm>
              <a:off x="7045342" y="6207141"/>
              <a:ext cx="223838" cy="206376"/>
            </a:xfrm>
            <a:custGeom>
              <a:avLst/>
              <a:gdLst>
                <a:gd name="T0" fmla="*/ 141 w 141"/>
                <a:gd name="T1" fmla="*/ 51 h 130"/>
                <a:gd name="T2" fmla="*/ 96 w 141"/>
                <a:gd name="T3" fmla="*/ 82 h 130"/>
                <a:gd name="T4" fmla="*/ 111 w 141"/>
                <a:gd name="T5" fmla="*/ 130 h 130"/>
                <a:gd name="T6" fmla="*/ 71 w 141"/>
                <a:gd name="T7" fmla="*/ 100 h 130"/>
                <a:gd name="T8" fmla="*/ 27 w 141"/>
                <a:gd name="T9" fmla="*/ 130 h 130"/>
                <a:gd name="T10" fmla="*/ 43 w 141"/>
                <a:gd name="T11" fmla="*/ 82 h 130"/>
                <a:gd name="T12" fmla="*/ 0 w 141"/>
                <a:gd name="T13" fmla="*/ 51 h 130"/>
                <a:gd name="T14" fmla="*/ 55 w 141"/>
                <a:gd name="T15" fmla="*/ 51 h 130"/>
                <a:gd name="T16" fmla="*/ 72 w 141"/>
                <a:gd name="T17" fmla="*/ 0 h 130"/>
                <a:gd name="T18" fmla="*/ 87 w 141"/>
                <a:gd name="T19" fmla="*/ 51 h 130"/>
                <a:gd name="T20" fmla="*/ 141 w 141"/>
                <a:gd name="T2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30">
                  <a:moveTo>
                    <a:pt x="141" y="51"/>
                  </a:moveTo>
                  <a:lnTo>
                    <a:pt x="96" y="82"/>
                  </a:lnTo>
                  <a:lnTo>
                    <a:pt x="111" y="130"/>
                  </a:lnTo>
                  <a:lnTo>
                    <a:pt x="71" y="100"/>
                  </a:lnTo>
                  <a:lnTo>
                    <a:pt x="27" y="130"/>
                  </a:lnTo>
                  <a:lnTo>
                    <a:pt x="43" y="82"/>
                  </a:lnTo>
                  <a:lnTo>
                    <a:pt x="0" y="51"/>
                  </a:lnTo>
                  <a:lnTo>
                    <a:pt x="55" y="51"/>
                  </a:lnTo>
                  <a:lnTo>
                    <a:pt x="72" y="0"/>
                  </a:lnTo>
                  <a:lnTo>
                    <a:pt x="87" y="51"/>
                  </a:lnTo>
                  <a:lnTo>
                    <a:pt x="141" y="51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7"/>
            <p:cNvSpPr>
              <a:spLocks/>
            </p:cNvSpPr>
            <p:nvPr userDrawn="1"/>
          </p:nvSpPr>
          <p:spPr bwMode="auto">
            <a:xfrm>
              <a:off x="7288230" y="5956316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8 w 141"/>
                <a:gd name="T3" fmla="*/ 81 h 129"/>
                <a:gd name="T4" fmla="*/ 112 w 141"/>
                <a:gd name="T5" fmla="*/ 129 h 129"/>
                <a:gd name="T6" fmla="*/ 70 w 141"/>
                <a:gd name="T7" fmla="*/ 100 h 129"/>
                <a:gd name="T8" fmla="*/ 27 w 141"/>
                <a:gd name="T9" fmla="*/ 129 h 129"/>
                <a:gd name="T10" fmla="*/ 45 w 141"/>
                <a:gd name="T11" fmla="*/ 81 h 129"/>
                <a:gd name="T12" fmla="*/ 0 w 141"/>
                <a:gd name="T13" fmla="*/ 50 h 129"/>
                <a:gd name="T14" fmla="*/ 54 w 141"/>
                <a:gd name="T15" fmla="*/ 50 h 129"/>
                <a:gd name="T16" fmla="*/ 72 w 141"/>
                <a:gd name="T17" fmla="*/ 0 h 129"/>
                <a:gd name="T18" fmla="*/ 88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8" y="81"/>
                  </a:lnTo>
                  <a:lnTo>
                    <a:pt x="112" y="129"/>
                  </a:lnTo>
                  <a:lnTo>
                    <a:pt x="70" y="100"/>
                  </a:lnTo>
                  <a:lnTo>
                    <a:pt x="27" y="129"/>
                  </a:lnTo>
                  <a:lnTo>
                    <a:pt x="45" y="81"/>
                  </a:lnTo>
                  <a:lnTo>
                    <a:pt x="0" y="50"/>
                  </a:lnTo>
                  <a:lnTo>
                    <a:pt x="54" y="50"/>
                  </a:lnTo>
                  <a:lnTo>
                    <a:pt x="72" y="0"/>
                  </a:lnTo>
                  <a:lnTo>
                    <a:pt x="88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"/>
            <p:cNvSpPr>
              <a:spLocks/>
            </p:cNvSpPr>
            <p:nvPr userDrawn="1"/>
          </p:nvSpPr>
          <p:spPr bwMode="auto">
            <a:xfrm>
              <a:off x="7288230" y="5956316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8 w 141"/>
                <a:gd name="T3" fmla="*/ 81 h 129"/>
                <a:gd name="T4" fmla="*/ 112 w 141"/>
                <a:gd name="T5" fmla="*/ 129 h 129"/>
                <a:gd name="T6" fmla="*/ 70 w 141"/>
                <a:gd name="T7" fmla="*/ 100 h 129"/>
                <a:gd name="T8" fmla="*/ 27 w 141"/>
                <a:gd name="T9" fmla="*/ 129 h 129"/>
                <a:gd name="T10" fmla="*/ 45 w 141"/>
                <a:gd name="T11" fmla="*/ 81 h 129"/>
                <a:gd name="T12" fmla="*/ 0 w 141"/>
                <a:gd name="T13" fmla="*/ 50 h 129"/>
                <a:gd name="T14" fmla="*/ 54 w 141"/>
                <a:gd name="T15" fmla="*/ 50 h 129"/>
                <a:gd name="T16" fmla="*/ 72 w 141"/>
                <a:gd name="T17" fmla="*/ 0 h 129"/>
                <a:gd name="T18" fmla="*/ 88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8" y="81"/>
                  </a:lnTo>
                  <a:lnTo>
                    <a:pt x="112" y="129"/>
                  </a:lnTo>
                  <a:lnTo>
                    <a:pt x="70" y="100"/>
                  </a:lnTo>
                  <a:lnTo>
                    <a:pt x="27" y="129"/>
                  </a:lnTo>
                  <a:lnTo>
                    <a:pt x="45" y="81"/>
                  </a:lnTo>
                  <a:lnTo>
                    <a:pt x="0" y="50"/>
                  </a:lnTo>
                  <a:lnTo>
                    <a:pt x="54" y="50"/>
                  </a:lnTo>
                  <a:lnTo>
                    <a:pt x="72" y="0"/>
                  </a:lnTo>
                  <a:lnTo>
                    <a:pt x="88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9"/>
            <p:cNvSpPr>
              <a:spLocks/>
            </p:cNvSpPr>
            <p:nvPr userDrawn="1"/>
          </p:nvSpPr>
          <p:spPr bwMode="auto">
            <a:xfrm>
              <a:off x="7378718" y="5619765"/>
              <a:ext cx="225426" cy="204788"/>
            </a:xfrm>
            <a:custGeom>
              <a:avLst/>
              <a:gdLst>
                <a:gd name="T0" fmla="*/ 142 w 142"/>
                <a:gd name="T1" fmla="*/ 50 h 129"/>
                <a:gd name="T2" fmla="*/ 97 w 142"/>
                <a:gd name="T3" fmla="*/ 80 h 129"/>
                <a:gd name="T4" fmla="*/ 111 w 142"/>
                <a:gd name="T5" fmla="*/ 129 h 129"/>
                <a:gd name="T6" fmla="*/ 71 w 142"/>
                <a:gd name="T7" fmla="*/ 100 h 129"/>
                <a:gd name="T8" fmla="*/ 28 w 142"/>
                <a:gd name="T9" fmla="*/ 129 h 129"/>
                <a:gd name="T10" fmla="*/ 44 w 142"/>
                <a:gd name="T11" fmla="*/ 80 h 129"/>
                <a:gd name="T12" fmla="*/ 0 w 142"/>
                <a:gd name="T13" fmla="*/ 50 h 129"/>
                <a:gd name="T14" fmla="*/ 55 w 142"/>
                <a:gd name="T15" fmla="*/ 50 h 129"/>
                <a:gd name="T16" fmla="*/ 71 w 142"/>
                <a:gd name="T17" fmla="*/ 0 h 129"/>
                <a:gd name="T18" fmla="*/ 87 w 142"/>
                <a:gd name="T19" fmla="*/ 50 h 129"/>
                <a:gd name="T20" fmla="*/ 142 w 142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29">
                  <a:moveTo>
                    <a:pt x="142" y="50"/>
                  </a:moveTo>
                  <a:lnTo>
                    <a:pt x="97" y="80"/>
                  </a:lnTo>
                  <a:lnTo>
                    <a:pt x="111" y="129"/>
                  </a:lnTo>
                  <a:lnTo>
                    <a:pt x="71" y="100"/>
                  </a:lnTo>
                  <a:lnTo>
                    <a:pt x="28" y="129"/>
                  </a:lnTo>
                  <a:lnTo>
                    <a:pt x="44" y="80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2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0"/>
            <p:cNvSpPr>
              <a:spLocks/>
            </p:cNvSpPr>
            <p:nvPr userDrawn="1"/>
          </p:nvSpPr>
          <p:spPr bwMode="auto">
            <a:xfrm>
              <a:off x="7378718" y="5619765"/>
              <a:ext cx="225426" cy="204788"/>
            </a:xfrm>
            <a:custGeom>
              <a:avLst/>
              <a:gdLst>
                <a:gd name="T0" fmla="*/ 142 w 142"/>
                <a:gd name="T1" fmla="*/ 50 h 129"/>
                <a:gd name="T2" fmla="*/ 97 w 142"/>
                <a:gd name="T3" fmla="*/ 80 h 129"/>
                <a:gd name="T4" fmla="*/ 111 w 142"/>
                <a:gd name="T5" fmla="*/ 129 h 129"/>
                <a:gd name="T6" fmla="*/ 71 w 142"/>
                <a:gd name="T7" fmla="*/ 100 h 129"/>
                <a:gd name="T8" fmla="*/ 28 w 142"/>
                <a:gd name="T9" fmla="*/ 129 h 129"/>
                <a:gd name="T10" fmla="*/ 44 w 142"/>
                <a:gd name="T11" fmla="*/ 80 h 129"/>
                <a:gd name="T12" fmla="*/ 0 w 142"/>
                <a:gd name="T13" fmla="*/ 50 h 129"/>
                <a:gd name="T14" fmla="*/ 55 w 142"/>
                <a:gd name="T15" fmla="*/ 50 h 129"/>
                <a:gd name="T16" fmla="*/ 71 w 142"/>
                <a:gd name="T17" fmla="*/ 0 h 129"/>
                <a:gd name="T18" fmla="*/ 87 w 142"/>
                <a:gd name="T19" fmla="*/ 50 h 129"/>
                <a:gd name="T20" fmla="*/ 142 w 142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29">
                  <a:moveTo>
                    <a:pt x="142" y="50"/>
                  </a:moveTo>
                  <a:lnTo>
                    <a:pt x="97" y="80"/>
                  </a:lnTo>
                  <a:lnTo>
                    <a:pt x="111" y="129"/>
                  </a:lnTo>
                  <a:lnTo>
                    <a:pt x="71" y="100"/>
                  </a:lnTo>
                  <a:lnTo>
                    <a:pt x="28" y="129"/>
                  </a:lnTo>
                  <a:lnTo>
                    <a:pt x="44" y="80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2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94723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5"/>
          <a:stretch/>
        </p:blipFill>
        <p:spPr>
          <a:xfrm>
            <a:off x="0" y="1187450"/>
            <a:ext cx="9144000" cy="567055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...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441325" y="1638300"/>
            <a:ext cx="8262938" cy="4489450"/>
          </a:xfrm>
          <a:prstGeom prst="rect">
            <a:avLst/>
          </a:prstGeom>
          <a:solidFill>
            <a:srgbClr val="DCD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33870" y="6356351"/>
            <a:ext cx="20574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32123A-B6C2-4F3D-B52B-6642A14B87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0225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0" b="50012"/>
          <a:stretch/>
        </p:blipFill>
        <p:spPr>
          <a:xfrm>
            <a:off x="-1" y="4553849"/>
            <a:ext cx="9144000" cy="2304151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57668" y="1385849"/>
            <a:ext cx="2786333" cy="36433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1" y="1385848"/>
            <a:ext cx="6357669" cy="36433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3186" y="1632564"/>
            <a:ext cx="5691569" cy="1044000"/>
          </a:xfrm>
        </p:spPr>
        <p:txBody>
          <a:bodyPr lIns="0" anchor="ctr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00463"/>
            <a:ext cx="879853" cy="842538"/>
          </a:xfrm>
          <a:prstGeom prst="rect">
            <a:avLst/>
          </a:prstGeom>
        </p:spPr>
      </p:pic>
      <p:grpSp>
        <p:nvGrpSpPr>
          <p:cNvPr id="38" name="Group 37"/>
          <p:cNvGrpSpPr/>
          <p:nvPr userDrawn="1"/>
        </p:nvGrpSpPr>
        <p:grpSpPr>
          <a:xfrm>
            <a:off x="7996237" y="6040897"/>
            <a:ext cx="718344" cy="484205"/>
            <a:chOff x="5295913" y="4700600"/>
            <a:chExt cx="3044832" cy="2060580"/>
          </a:xfrm>
          <a:solidFill>
            <a:schemeClr val="accent6"/>
          </a:solidFill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295913" y="4700600"/>
              <a:ext cx="3044832" cy="20605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5"/>
            <p:cNvSpPr>
              <a:spLocks noChangeArrowheads="1"/>
            </p:cNvSpPr>
            <p:nvPr userDrawn="1"/>
          </p:nvSpPr>
          <p:spPr bwMode="auto">
            <a:xfrm>
              <a:off x="5295913" y="4700600"/>
              <a:ext cx="3041657" cy="206058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6"/>
            <p:cNvSpPr>
              <a:spLocks noChangeArrowheads="1"/>
            </p:cNvSpPr>
            <p:nvPr userDrawn="1"/>
          </p:nvSpPr>
          <p:spPr bwMode="auto">
            <a:xfrm>
              <a:off x="5295913" y="4700600"/>
              <a:ext cx="3041657" cy="20605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7"/>
            <p:cNvSpPr>
              <a:spLocks/>
            </p:cNvSpPr>
            <p:nvPr userDrawn="1"/>
          </p:nvSpPr>
          <p:spPr bwMode="auto">
            <a:xfrm>
              <a:off x="6708791" y="4940313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1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1 h 129"/>
                <a:gd name="T12" fmla="*/ 0 w 141"/>
                <a:gd name="T13" fmla="*/ 50 h 129"/>
                <a:gd name="T14" fmla="*/ 55 w 141"/>
                <a:gd name="T15" fmla="*/ 50 h 129"/>
                <a:gd name="T16" fmla="*/ 71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8"/>
            <p:cNvSpPr>
              <a:spLocks/>
            </p:cNvSpPr>
            <p:nvPr userDrawn="1"/>
          </p:nvSpPr>
          <p:spPr bwMode="auto">
            <a:xfrm>
              <a:off x="6708791" y="4940313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1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1 h 129"/>
                <a:gd name="T12" fmla="*/ 0 w 141"/>
                <a:gd name="T13" fmla="*/ 50 h 129"/>
                <a:gd name="T14" fmla="*/ 55 w 141"/>
                <a:gd name="T15" fmla="*/ 50 h 129"/>
                <a:gd name="T16" fmla="*/ 71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9"/>
            <p:cNvSpPr>
              <a:spLocks/>
            </p:cNvSpPr>
            <p:nvPr userDrawn="1"/>
          </p:nvSpPr>
          <p:spPr bwMode="auto">
            <a:xfrm>
              <a:off x="6708791" y="6299216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2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1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2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0"/>
            <p:cNvSpPr>
              <a:spLocks/>
            </p:cNvSpPr>
            <p:nvPr userDrawn="1"/>
          </p:nvSpPr>
          <p:spPr bwMode="auto">
            <a:xfrm>
              <a:off x="6708791" y="6299216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2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1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2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1"/>
            <p:cNvSpPr>
              <a:spLocks/>
            </p:cNvSpPr>
            <p:nvPr userDrawn="1"/>
          </p:nvSpPr>
          <p:spPr bwMode="auto">
            <a:xfrm>
              <a:off x="6030927" y="5619765"/>
              <a:ext cx="220663" cy="204788"/>
            </a:xfrm>
            <a:custGeom>
              <a:avLst/>
              <a:gdLst>
                <a:gd name="T0" fmla="*/ 139 w 139"/>
                <a:gd name="T1" fmla="*/ 50 h 129"/>
                <a:gd name="T2" fmla="*/ 96 w 139"/>
                <a:gd name="T3" fmla="*/ 80 h 129"/>
                <a:gd name="T4" fmla="*/ 110 w 139"/>
                <a:gd name="T5" fmla="*/ 129 h 129"/>
                <a:gd name="T6" fmla="*/ 69 w 139"/>
                <a:gd name="T7" fmla="*/ 100 h 129"/>
                <a:gd name="T8" fmla="*/ 27 w 139"/>
                <a:gd name="T9" fmla="*/ 129 h 129"/>
                <a:gd name="T10" fmla="*/ 43 w 139"/>
                <a:gd name="T11" fmla="*/ 80 h 129"/>
                <a:gd name="T12" fmla="*/ 0 w 139"/>
                <a:gd name="T13" fmla="*/ 50 h 129"/>
                <a:gd name="T14" fmla="*/ 53 w 139"/>
                <a:gd name="T15" fmla="*/ 50 h 129"/>
                <a:gd name="T16" fmla="*/ 70 w 139"/>
                <a:gd name="T17" fmla="*/ 0 h 129"/>
                <a:gd name="T18" fmla="*/ 86 w 139"/>
                <a:gd name="T19" fmla="*/ 50 h 129"/>
                <a:gd name="T20" fmla="*/ 139 w 139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129">
                  <a:moveTo>
                    <a:pt x="139" y="50"/>
                  </a:moveTo>
                  <a:lnTo>
                    <a:pt x="96" y="80"/>
                  </a:lnTo>
                  <a:lnTo>
                    <a:pt x="110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0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39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12"/>
            <p:cNvSpPr>
              <a:spLocks/>
            </p:cNvSpPr>
            <p:nvPr userDrawn="1"/>
          </p:nvSpPr>
          <p:spPr bwMode="auto">
            <a:xfrm>
              <a:off x="6030927" y="5619765"/>
              <a:ext cx="220663" cy="204788"/>
            </a:xfrm>
            <a:custGeom>
              <a:avLst/>
              <a:gdLst>
                <a:gd name="T0" fmla="*/ 139 w 139"/>
                <a:gd name="T1" fmla="*/ 50 h 129"/>
                <a:gd name="T2" fmla="*/ 96 w 139"/>
                <a:gd name="T3" fmla="*/ 80 h 129"/>
                <a:gd name="T4" fmla="*/ 110 w 139"/>
                <a:gd name="T5" fmla="*/ 129 h 129"/>
                <a:gd name="T6" fmla="*/ 69 w 139"/>
                <a:gd name="T7" fmla="*/ 100 h 129"/>
                <a:gd name="T8" fmla="*/ 27 w 139"/>
                <a:gd name="T9" fmla="*/ 129 h 129"/>
                <a:gd name="T10" fmla="*/ 43 w 139"/>
                <a:gd name="T11" fmla="*/ 80 h 129"/>
                <a:gd name="T12" fmla="*/ 0 w 139"/>
                <a:gd name="T13" fmla="*/ 50 h 129"/>
                <a:gd name="T14" fmla="*/ 53 w 139"/>
                <a:gd name="T15" fmla="*/ 50 h 129"/>
                <a:gd name="T16" fmla="*/ 70 w 139"/>
                <a:gd name="T17" fmla="*/ 0 h 129"/>
                <a:gd name="T18" fmla="*/ 86 w 139"/>
                <a:gd name="T19" fmla="*/ 50 h 129"/>
                <a:gd name="T20" fmla="*/ 139 w 139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129">
                  <a:moveTo>
                    <a:pt x="139" y="50"/>
                  </a:moveTo>
                  <a:lnTo>
                    <a:pt x="96" y="80"/>
                  </a:lnTo>
                  <a:lnTo>
                    <a:pt x="110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0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39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13"/>
            <p:cNvSpPr>
              <a:spLocks/>
            </p:cNvSpPr>
            <p:nvPr userDrawn="1"/>
          </p:nvSpPr>
          <p:spPr bwMode="auto">
            <a:xfrm>
              <a:off x="6124590" y="5272101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8 w 141"/>
                <a:gd name="T3" fmla="*/ 82 h 129"/>
                <a:gd name="T4" fmla="*/ 113 w 141"/>
                <a:gd name="T5" fmla="*/ 129 h 129"/>
                <a:gd name="T6" fmla="*/ 71 w 141"/>
                <a:gd name="T7" fmla="*/ 100 h 129"/>
                <a:gd name="T8" fmla="*/ 27 w 141"/>
                <a:gd name="T9" fmla="*/ 129 h 129"/>
                <a:gd name="T10" fmla="*/ 45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2 w 141"/>
                <a:gd name="T17" fmla="*/ 0 h 129"/>
                <a:gd name="T18" fmla="*/ 88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8" y="82"/>
                  </a:lnTo>
                  <a:lnTo>
                    <a:pt x="113" y="129"/>
                  </a:lnTo>
                  <a:lnTo>
                    <a:pt x="71" y="100"/>
                  </a:lnTo>
                  <a:lnTo>
                    <a:pt x="27" y="129"/>
                  </a:lnTo>
                  <a:lnTo>
                    <a:pt x="45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2" y="0"/>
                  </a:lnTo>
                  <a:lnTo>
                    <a:pt x="88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14"/>
            <p:cNvSpPr>
              <a:spLocks/>
            </p:cNvSpPr>
            <p:nvPr userDrawn="1"/>
          </p:nvSpPr>
          <p:spPr bwMode="auto">
            <a:xfrm>
              <a:off x="6124590" y="5272101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8 w 141"/>
                <a:gd name="T3" fmla="*/ 82 h 129"/>
                <a:gd name="T4" fmla="*/ 113 w 141"/>
                <a:gd name="T5" fmla="*/ 129 h 129"/>
                <a:gd name="T6" fmla="*/ 71 w 141"/>
                <a:gd name="T7" fmla="*/ 100 h 129"/>
                <a:gd name="T8" fmla="*/ 27 w 141"/>
                <a:gd name="T9" fmla="*/ 129 h 129"/>
                <a:gd name="T10" fmla="*/ 45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2 w 141"/>
                <a:gd name="T17" fmla="*/ 0 h 129"/>
                <a:gd name="T18" fmla="*/ 88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8" y="82"/>
                  </a:lnTo>
                  <a:lnTo>
                    <a:pt x="113" y="129"/>
                  </a:lnTo>
                  <a:lnTo>
                    <a:pt x="71" y="100"/>
                  </a:lnTo>
                  <a:lnTo>
                    <a:pt x="27" y="129"/>
                  </a:lnTo>
                  <a:lnTo>
                    <a:pt x="45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2" y="0"/>
                  </a:lnTo>
                  <a:lnTo>
                    <a:pt x="88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15"/>
            <p:cNvSpPr>
              <a:spLocks/>
            </p:cNvSpPr>
            <p:nvPr userDrawn="1"/>
          </p:nvSpPr>
          <p:spPr bwMode="auto">
            <a:xfrm>
              <a:off x="6367478" y="5029213"/>
              <a:ext cx="220663" cy="204788"/>
            </a:xfrm>
            <a:custGeom>
              <a:avLst/>
              <a:gdLst>
                <a:gd name="T0" fmla="*/ 139 w 139"/>
                <a:gd name="T1" fmla="*/ 50 h 129"/>
                <a:gd name="T2" fmla="*/ 96 w 139"/>
                <a:gd name="T3" fmla="*/ 81 h 129"/>
                <a:gd name="T4" fmla="*/ 111 w 139"/>
                <a:gd name="T5" fmla="*/ 129 h 129"/>
                <a:gd name="T6" fmla="*/ 69 w 139"/>
                <a:gd name="T7" fmla="*/ 100 h 129"/>
                <a:gd name="T8" fmla="*/ 27 w 139"/>
                <a:gd name="T9" fmla="*/ 129 h 129"/>
                <a:gd name="T10" fmla="*/ 43 w 139"/>
                <a:gd name="T11" fmla="*/ 81 h 129"/>
                <a:gd name="T12" fmla="*/ 0 w 139"/>
                <a:gd name="T13" fmla="*/ 50 h 129"/>
                <a:gd name="T14" fmla="*/ 53 w 139"/>
                <a:gd name="T15" fmla="*/ 50 h 129"/>
                <a:gd name="T16" fmla="*/ 70 w 139"/>
                <a:gd name="T17" fmla="*/ 0 h 129"/>
                <a:gd name="T18" fmla="*/ 86 w 139"/>
                <a:gd name="T19" fmla="*/ 50 h 129"/>
                <a:gd name="T20" fmla="*/ 139 w 139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129">
                  <a:moveTo>
                    <a:pt x="139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39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16"/>
            <p:cNvSpPr>
              <a:spLocks/>
            </p:cNvSpPr>
            <p:nvPr userDrawn="1"/>
          </p:nvSpPr>
          <p:spPr bwMode="auto">
            <a:xfrm>
              <a:off x="6367478" y="5029213"/>
              <a:ext cx="220663" cy="204788"/>
            </a:xfrm>
            <a:custGeom>
              <a:avLst/>
              <a:gdLst>
                <a:gd name="T0" fmla="*/ 139 w 139"/>
                <a:gd name="T1" fmla="*/ 50 h 129"/>
                <a:gd name="T2" fmla="*/ 96 w 139"/>
                <a:gd name="T3" fmla="*/ 81 h 129"/>
                <a:gd name="T4" fmla="*/ 111 w 139"/>
                <a:gd name="T5" fmla="*/ 129 h 129"/>
                <a:gd name="T6" fmla="*/ 69 w 139"/>
                <a:gd name="T7" fmla="*/ 100 h 129"/>
                <a:gd name="T8" fmla="*/ 27 w 139"/>
                <a:gd name="T9" fmla="*/ 129 h 129"/>
                <a:gd name="T10" fmla="*/ 43 w 139"/>
                <a:gd name="T11" fmla="*/ 81 h 129"/>
                <a:gd name="T12" fmla="*/ 0 w 139"/>
                <a:gd name="T13" fmla="*/ 50 h 129"/>
                <a:gd name="T14" fmla="*/ 53 w 139"/>
                <a:gd name="T15" fmla="*/ 50 h 129"/>
                <a:gd name="T16" fmla="*/ 70 w 139"/>
                <a:gd name="T17" fmla="*/ 0 h 129"/>
                <a:gd name="T18" fmla="*/ 86 w 139"/>
                <a:gd name="T19" fmla="*/ 50 h 129"/>
                <a:gd name="T20" fmla="*/ 139 w 139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129">
                  <a:moveTo>
                    <a:pt x="139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39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17"/>
            <p:cNvSpPr>
              <a:spLocks/>
            </p:cNvSpPr>
            <p:nvPr userDrawn="1"/>
          </p:nvSpPr>
          <p:spPr bwMode="auto">
            <a:xfrm>
              <a:off x="7040580" y="5029213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1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1 h 129"/>
                <a:gd name="T12" fmla="*/ 0 w 141"/>
                <a:gd name="T13" fmla="*/ 50 h 129"/>
                <a:gd name="T14" fmla="*/ 54 w 141"/>
                <a:gd name="T15" fmla="*/ 50 h 129"/>
                <a:gd name="T16" fmla="*/ 70 w 141"/>
                <a:gd name="T17" fmla="*/ 0 h 129"/>
                <a:gd name="T18" fmla="*/ 86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4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18"/>
            <p:cNvSpPr>
              <a:spLocks/>
            </p:cNvSpPr>
            <p:nvPr userDrawn="1"/>
          </p:nvSpPr>
          <p:spPr bwMode="auto">
            <a:xfrm>
              <a:off x="7040580" y="5029213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1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1 h 129"/>
                <a:gd name="T12" fmla="*/ 0 w 141"/>
                <a:gd name="T13" fmla="*/ 50 h 129"/>
                <a:gd name="T14" fmla="*/ 54 w 141"/>
                <a:gd name="T15" fmla="*/ 50 h 129"/>
                <a:gd name="T16" fmla="*/ 70 w 141"/>
                <a:gd name="T17" fmla="*/ 0 h 129"/>
                <a:gd name="T18" fmla="*/ 86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4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19"/>
            <p:cNvSpPr>
              <a:spLocks/>
            </p:cNvSpPr>
            <p:nvPr userDrawn="1"/>
          </p:nvSpPr>
          <p:spPr bwMode="auto">
            <a:xfrm>
              <a:off x="7285055" y="5272101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2 h 129"/>
                <a:gd name="T4" fmla="*/ 112 w 141"/>
                <a:gd name="T5" fmla="*/ 129 h 129"/>
                <a:gd name="T6" fmla="*/ 71 w 141"/>
                <a:gd name="T7" fmla="*/ 100 h 129"/>
                <a:gd name="T8" fmla="*/ 27 w 141"/>
                <a:gd name="T9" fmla="*/ 129 h 129"/>
                <a:gd name="T10" fmla="*/ 43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2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2"/>
                  </a:lnTo>
                  <a:lnTo>
                    <a:pt x="112" y="129"/>
                  </a:lnTo>
                  <a:lnTo>
                    <a:pt x="71" y="100"/>
                  </a:lnTo>
                  <a:lnTo>
                    <a:pt x="27" y="129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2" y="0"/>
                  </a:lnTo>
                  <a:lnTo>
                    <a:pt x="87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0"/>
            <p:cNvSpPr>
              <a:spLocks/>
            </p:cNvSpPr>
            <p:nvPr userDrawn="1"/>
          </p:nvSpPr>
          <p:spPr bwMode="auto">
            <a:xfrm>
              <a:off x="7285055" y="5272101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2 h 129"/>
                <a:gd name="T4" fmla="*/ 112 w 141"/>
                <a:gd name="T5" fmla="*/ 129 h 129"/>
                <a:gd name="T6" fmla="*/ 71 w 141"/>
                <a:gd name="T7" fmla="*/ 100 h 129"/>
                <a:gd name="T8" fmla="*/ 27 w 141"/>
                <a:gd name="T9" fmla="*/ 129 h 129"/>
                <a:gd name="T10" fmla="*/ 43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2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2"/>
                  </a:lnTo>
                  <a:lnTo>
                    <a:pt x="112" y="129"/>
                  </a:lnTo>
                  <a:lnTo>
                    <a:pt x="71" y="100"/>
                  </a:lnTo>
                  <a:lnTo>
                    <a:pt x="27" y="129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2" y="0"/>
                  </a:lnTo>
                  <a:lnTo>
                    <a:pt x="87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1"/>
            <p:cNvSpPr>
              <a:spLocks/>
            </p:cNvSpPr>
            <p:nvPr userDrawn="1"/>
          </p:nvSpPr>
          <p:spPr bwMode="auto">
            <a:xfrm>
              <a:off x="6121415" y="5956316"/>
              <a:ext cx="225426" cy="204788"/>
            </a:xfrm>
            <a:custGeom>
              <a:avLst/>
              <a:gdLst>
                <a:gd name="T0" fmla="*/ 142 w 142"/>
                <a:gd name="T1" fmla="*/ 50 h 129"/>
                <a:gd name="T2" fmla="*/ 97 w 142"/>
                <a:gd name="T3" fmla="*/ 81 h 129"/>
                <a:gd name="T4" fmla="*/ 113 w 142"/>
                <a:gd name="T5" fmla="*/ 129 h 129"/>
                <a:gd name="T6" fmla="*/ 71 w 142"/>
                <a:gd name="T7" fmla="*/ 100 h 129"/>
                <a:gd name="T8" fmla="*/ 28 w 142"/>
                <a:gd name="T9" fmla="*/ 129 h 129"/>
                <a:gd name="T10" fmla="*/ 44 w 142"/>
                <a:gd name="T11" fmla="*/ 81 h 129"/>
                <a:gd name="T12" fmla="*/ 0 w 142"/>
                <a:gd name="T13" fmla="*/ 50 h 129"/>
                <a:gd name="T14" fmla="*/ 55 w 142"/>
                <a:gd name="T15" fmla="*/ 50 h 129"/>
                <a:gd name="T16" fmla="*/ 73 w 142"/>
                <a:gd name="T17" fmla="*/ 0 h 129"/>
                <a:gd name="T18" fmla="*/ 87 w 142"/>
                <a:gd name="T19" fmla="*/ 50 h 129"/>
                <a:gd name="T20" fmla="*/ 142 w 142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29">
                  <a:moveTo>
                    <a:pt x="142" y="50"/>
                  </a:moveTo>
                  <a:lnTo>
                    <a:pt x="97" y="81"/>
                  </a:lnTo>
                  <a:lnTo>
                    <a:pt x="113" y="129"/>
                  </a:lnTo>
                  <a:lnTo>
                    <a:pt x="71" y="100"/>
                  </a:lnTo>
                  <a:lnTo>
                    <a:pt x="28" y="129"/>
                  </a:lnTo>
                  <a:lnTo>
                    <a:pt x="44" y="81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3" y="0"/>
                  </a:lnTo>
                  <a:lnTo>
                    <a:pt x="87" y="50"/>
                  </a:lnTo>
                  <a:lnTo>
                    <a:pt x="142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2"/>
            <p:cNvSpPr>
              <a:spLocks/>
            </p:cNvSpPr>
            <p:nvPr userDrawn="1"/>
          </p:nvSpPr>
          <p:spPr bwMode="auto">
            <a:xfrm>
              <a:off x="6121415" y="5956316"/>
              <a:ext cx="225426" cy="204788"/>
            </a:xfrm>
            <a:custGeom>
              <a:avLst/>
              <a:gdLst>
                <a:gd name="T0" fmla="*/ 142 w 142"/>
                <a:gd name="T1" fmla="*/ 50 h 129"/>
                <a:gd name="T2" fmla="*/ 97 w 142"/>
                <a:gd name="T3" fmla="*/ 81 h 129"/>
                <a:gd name="T4" fmla="*/ 113 w 142"/>
                <a:gd name="T5" fmla="*/ 129 h 129"/>
                <a:gd name="T6" fmla="*/ 71 w 142"/>
                <a:gd name="T7" fmla="*/ 100 h 129"/>
                <a:gd name="T8" fmla="*/ 28 w 142"/>
                <a:gd name="T9" fmla="*/ 129 h 129"/>
                <a:gd name="T10" fmla="*/ 44 w 142"/>
                <a:gd name="T11" fmla="*/ 81 h 129"/>
                <a:gd name="T12" fmla="*/ 0 w 142"/>
                <a:gd name="T13" fmla="*/ 50 h 129"/>
                <a:gd name="T14" fmla="*/ 55 w 142"/>
                <a:gd name="T15" fmla="*/ 50 h 129"/>
                <a:gd name="T16" fmla="*/ 73 w 142"/>
                <a:gd name="T17" fmla="*/ 0 h 129"/>
                <a:gd name="T18" fmla="*/ 87 w 142"/>
                <a:gd name="T19" fmla="*/ 50 h 129"/>
                <a:gd name="T20" fmla="*/ 142 w 142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29">
                  <a:moveTo>
                    <a:pt x="142" y="50"/>
                  </a:moveTo>
                  <a:lnTo>
                    <a:pt x="97" y="81"/>
                  </a:lnTo>
                  <a:lnTo>
                    <a:pt x="113" y="129"/>
                  </a:lnTo>
                  <a:lnTo>
                    <a:pt x="71" y="100"/>
                  </a:lnTo>
                  <a:lnTo>
                    <a:pt x="28" y="129"/>
                  </a:lnTo>
                  <a:lnTo>
                    <a:pt x="44" y="81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3" y="0"/>
                  </a:lnTo>
                  <a:lnTo>
                    <a:pt x="87" y="50"/>
                  </a:lnTo>
                  <a:lnTo>
                    <a:pt x="142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3"/>
            <p:cNvSpPr>
              <a:spLocks/>
            </p:cNvSpPr>
            <p:nvPr userDrawn="1"/>
          </p:nvSpPr>
          <p:spPr bwMode="auto">
            <a:xfrm>
              <a:off x="6364303" y="6207141"/>
              <a:ext cx="222251" cy="206376"/>
            </a:xfrm>
            <a:custGeom>
              <a:avLst/>
              <a:gdLst>
                <a:gd name="T0" fmla="*/ 140 w 140"/>
                <a:gd name="T1" fmla="*/ 51 h 130"/>
                <a:gd name="T2" fmla="*/ 96 w 140"/>
                <a:gd name="T3" fmla="*/ 82 h 130"/>
                <a:gd name="T4" fmla="*/ 111 w 140"/>
                <a:gd name="T5" fmla="*/ 130 h 130"/>
                <a:gd name="T6" fmla="*/ 69 w 140"/>
                <a:gd name="T7" fmla="*/ 100 h 130"/>
                <a:gd name="T8" fmla="*/ 27 w 140"/>
                <a:gd name="T9" fmla="*/ 130 h 130"/>
                <a:gd name="T10" fmla="*/ 43 w 140"/>
                <a:gd name="T11" fmla="*/ 82 h 130"/>
                <a:gd name="T12" fmla="*/ 0 w 140"/>
                <a:gd name="T13" fmla="*/ 51 h 130"/>
                <a:gd name="T14" fmla="*/ 53 w 140"/>
                <a:gd name="T15" fmla="*/ 51 h 130"/>
                <a:gd name="T16" fmla="*/ 71 w 140"/>
                <a:gd name="T17" fmla="*/ 0 h 130"/>
                <a:gd name="T18" fmla="*/ 87 w 140"/>
                <a:gd name="T19" fmla="*/ 51 h 130"/>
                <a:gd name="T20" fmla="*/ 140 w 140"/>
                <a:gd name="T2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0">
                  <a:moveTo>
                    <a:pt x="140" y="51"/>
                  </a:moveTo>
                  <a:lnTo>
                    <a:pt x="96" y="82"/>
                  </a:lnTo>
                  <a:lnTo>
                    <a:pt x="111" y="130"/>
                  </a:lnTo>
                  <a:lnTo>
                    <a:pt x="69" y="100"/>
                  </a:lnTo>
                  <a:lnTo>
                    <a:pt x="27" y="130"/>
                  </a:lnTo>
                  <a:lnTo>
                    <a:pt x="43" y="82"/>
                  </a:lnTo>
                  <a:lnTo>
                    <a:pt x="0" y="51"/>
                  </a:lnTo>
                  <a:lnTo>
                    <a:pt x="53" y="51"/>
                  </a:lnTo>
                  <a:lnTo>
                    <a:pt x="71" y="0"/>
                  </a:lnTo>
                  <a:lnTo>
                    <a:pt x="87" y="51"/>
                  </a:lnTo>
                  <a:lnTo>
                    <a:pt x="140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4"/>
            <p:cNvSpPr>
              <a:spLocks/>
            </p:cNvSpPr>
            <p:nvPr userDrawn="1"/>
          </p:nvSpPr>
          <p:spPr bwMode="auto">
            <a:xfrm>
              <a:off x="6364303" y="6207141"/>
              <a:ext cx="222251" cy="206376"/>
            </a:xfrm>
            <a:custGeom>
              <a:avLst/>
              <a:gdLst>
                <a:gd name="T0" fmla="*/ 140 w 140"/>
                <a:gd name="T1" fmla="*/ 51 h 130"/>
                <a:gd name="T2" fmla="*/ 96 w 140"/>
                <a:gd name="T3" fmla="*/ 82 h 130"/>
                <a:gd name="T4" fmla="*/ 111 w 140"/>
                <a:gd name="T5" fmla="*/ 130 h 130"/>
                <a:gd name="T6" fmla="*/ 69 w 140"/>
                <a:gd name="T7" fmla="*/ 100 h 130"/>
                <a:gd name="T8" fmla="*/ 27 w 140"/>
                <a:gd name="T9" fmla="*/ 130 h 130"/>
                <a:gd name="T10" fmla="*/ 43 w 140"/>
                <a:gd name="T11" fmla="*/ 82 h 130"/>
                <a:gd name="T12" fmla="*/ 0 w 140"/>
                <a:gd name="T13" fmla="*/ 51 h 130"/>
                <a:gd name="T14" fmla="*/ 53 w 140"/>
                <a:gd name="T15" fmla="*/ 51 h 130"/>
                <a:gd name="T16" fmla="*/ 71 w 140"/>
                <a:gd name="T17" fmla="*/ 0 h 130"/>
                <a:gd name="T18" fmla="*/ 87 w 140"/>
                <a:gd name="T19" fmla="*/ 51 h 130"/>
                <a:gd name="T20" fmla="*/ 140 w 140"/>
                <a:gd name="T2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0">
                  <a:moveTo>
                    <a:pt x="140" y="51"/>
                  </a:moveTo>
                  <a:lnTo>
                    <a:pt x="96" y="82"/>
                  </a:lnTo>
                  <a:lnTo>
                    <a:pt x="111" y="130"/>
                  </a:lnTo>
                  <a:lnTo>
                    <a:pt x="69" y="100"/>
                  </a:lnTo>
                  <a:lnTo>
                    <a:pt x="27" y="130"/>
                  </a:lnTo>
                  <a:lnTo>
                    <a:pt x="43" y="82"/>
                  </a:lnTo>
                  <a:lnTo>
                    <a:pt x="0" y="51"/>
                  </a:lnTo>
                  <a:lnTo>
                    <a:pt x="53" y="51"/>
                  </a:lnTo>
                  <a:lnTo>
                    <a:pt x="71" y="0"/>
                  </a:lnTo>
                  <a:lnTo>
                    <a:pt x="87" y="51"/>
                  </a:lnTo>
                  <a:lnTo>
                    <a:pt x="140" y="51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5"/>
            <p:cNvSpPr>
              <a:spLocks/>
            </p:cNvSpPr>
            <p:nvPr userDrawn="1"/>
          </p:nvSpPr>
          <p:spPr bwMode="auto">
            <a:xfrm>
              <a:off x="7045342" y="6207141"/>
              <a:ext cx="223838" cy="206376"/>
            </a:xfrm>
            <a:custGeom>
              <a:avLst/>
              <a:gdLst>
                <a:gd name="T0" fmla="*/ 141 w 141"/>
                <a:gd name="T1" fmla="*/ 51 h 130"/>
                <a:gd name="T2" fmla="*/ 96 w 141"/>
                <a:gd name="T3" fmla="*/ 82 h 130"/>
                <a:gd name="T4" fmla="*/ 111 w 141"/>
                <a:gd name="T5" fmla="*/ 130 h 130"/>
                <a:gd name="T6" fmla="*/ 71 w 141"/>
                <a:gd name="T7" fmla="*/ 100 h 130"/>
                <a:gd name="T8" fmla="*/ 27 w 141"/>
                <a:gd name="T9" fmla="*/ 130 h 130"/>
                <a:gd name="T10" fmla="*/ 43 w 141"/>
                <a:gd name="T11" fmla="*/ 82 h 130"/>
                <a:gd name="T12" fmla="*/ 0 w 141"/>
                <a:gd name="T13" fmla="*/ 51 h 130"/>
                <a:gd name="T14" fmla="*/ 55 w 141"/>
                <a:gd name="T15" fmla="*/ 51 h 130"/>
                <a:gd name="T16" fmla="*/ 72 w 141"/>
                <a:gd name="T17" fmla="*/ 0 h 130"/>
                <a:gd name="T18" fmla="*/ 87 w 141"/>
                <a:gd name="T19" fmla="*/ 51 h 130"/>
                <a:gd name="T20" fmla="*/ 141 w 141"/>
                <a:gd name="T2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30">
                  <a:moveTo>
                    <a:pt x="141" y="51"/>
                  </a:moveTo>
                  <a:lnTo>
                    <a:pt x="96" y="82"/>
                  </a:lnTo>
                  <a:lnTo>
                    <a:pt x="111" y="130"/>
                  </a:lnTo>
                  <a:lnTo>
                    <a:pt x="71" y="100"/>
                  </a:lnTo>
                  <a:lnTo>
                    <a:pt x="27" y="130"/>
                  </a:lnTo>
                  <a:lnTo>
                    <a:pt x="43" y="82"/>
                  </a:lnTo>
                  <a:lnTo>
                    <a:pt x="0" y="51"/>
                  </a:lnTo>
                  <a:lnTo>
                    <a:pt x="55" y="51"/>
                  </a:lnTo>
                  <a:lnTo>
                    <a:pt x="72" y="0"/>
                  </a:lnTo>
                  <a:lnTo>
                    <a:pt x="87" y="51"/>
                  </a:lnTo>
                  <a:lnTo>
                    <a:pt x="141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6"/>
            <p:cNvSpPr>
              <a:spLocks/>
            </p:cNvSpPr>
            <p:nvPr userDrawn="1"/>
          </p:nvSpPr>
          <p:spPr bwMode="auto">
            <a:xfrm>
              <a:off x="7045342" y="6207141"/>
              <a:ext cx="223838" cy="206376"/>
            </a:xfrm>
            <a:custGeom>
              <a:avLst/>
              <a:gdLst>
                <a:gd name="T0" fmla="*/ 141 w 141"/>
                <a:gd name="T1" fmla="*/ 51 h 130"/>
                <a:gd name="T2" fmla="*/ 96 w 141"/>
                <a:gd name="T3" fmla="*/ 82 h 130"/>
                <a:gd name="T4" fmla="*/ 111 w 141"/>
                <a:gd name="T5" fmla="*/ 130 h 130"/>
                <a:gd name="T6" fmla="*/ 71 w 141"/>
                <a:gd name="T7" fmla="*/ 100 h 130"/>
                <a:gd name="T8" fmla="*/ 27 w 141"/>
                <a:gd name="T9" fmla="*/ 130 h 130"/>
                <a:gd name="T10" fmla="*/ 43 w 141"/>
                <a:gd name="T11" fmla="*/ 82 h 130"/>
                <a:gd name="T12" fmla="*/ 0 w 141"/>
                <a:gd name="T13" fmla="*/ 51 h 130"/>
                <a:gd name="T14" fmla="*/ 55 w 141"/>
                <a:gd name="T15" fmla="*/ 51 h 130"/>
                <a:gd name="T16" fmla="*/ 72 w 141"/>
                <a:gd name="T17" fmla="*/ 0 h 130"/>
                <a:gd name="T18" fmla="*/ 87 w 141"/>
                <a:gd name="T19" fmla="*/ 51 h 130"/>
                <a:gd name="T20" fmla="*/ 141 w 141"/>
                <a:gd name="T2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30">
                  <a:moveTo>
                    <a:pt x="141" y="51"/>
                  </a:moveTo>
                  <a:lnTo>
                    <a:pt x="96" y="82"/>
                  </a:lnTo>
                  <a:lnTo>
                    <a:pt x="111" y="130"/>
                  </a:lnTo>
                  <a:lnTo>
                    <a:pt x="71" y="100"/>
                  </a:lnTo>
                  <a:lnTo>
                    <a:pt x="27" y="130"/>
                  </a:lnTo>
                  <a:lnTo>
                    <a:pt x="43" y="82"/>
                  </a:lnTo>
                  <a:lnTo>
                    <a:pt x="0" y="51"/>
                  </a:lnTo>
                  <a:lnTo>
                    <a:pt x="55" y="51"/>
                  </a:lnTo>
                  <a:lnTo>
                    <a:pt x="72" y="0"/>
                  </a:lnTo>
                  <a:lnTo>
                    <a:pt x="87" y="51"/>
                  </a:lnTo>
                  <a:lnTo>
                    <a:pt x="141" y="51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7"/>
            <p:cNvSpPr>
              <a:spLocks/>
            </p:cNvSpPr>
            <p:nvPr userDrawn="1"/>
          </p:nvSpPr>
          <p:spPr bwMode="auto">
            <a:xfrm>
              <a:off x="7288230" y="5956316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8 w 141"/>
                <a:gd name="T3" fmla="*/ 81 h 129"/>
                <a:gd name="T4" fmla="*/ 112 w 141"/>
                <a:gd name="T5" fmla="*/ 129 h 129"/>
                <a:gd name="T6" fmla="*/ 70 w 141"/>
                <a:gd name="T7" fmla="*/ 100 h 129"/>
                <a:gd name="T8" fmla="*/ 27 w 141"/>
                <a:gd name="T9" fmla="*/ 129 h 129"/>
                <a:gd name="T10" fmla="*/ 45 w 141"/>
                <a:gd name="T11" fmla="*/ 81 h 129"/>
                <a:gd name="T12" fmla="*/ 0 w 141"/>
                <a:gd name="T13" fmla="*/ 50 h 129"/>
                <a:gd name="T14" fmla="*/ 54 w 141"/>
                <a:gd name="T15" fmla="*/ 50 h 129"/>
                <a:gd name="T16" fmla="*/ 72 w 141"/>
                <a:gd name="T17" fmla="*/ 0 h 129"/>
                <a:gd name="T18" fmla="*/ 88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8" y="81"/>
                  </a:lnTo>
                  <a:lnTo>
                    <a:pt x="112" y="129"/>
                  </a:lnTo>
                  <a:lnTo>
                    <a:pt x="70" y="100"/>
                  </a:lnTo>
                  <a:lnTo>
                    <a:pt x="27" y="129"/>
                  </a:lnTo>
                  <a:lnTo>
                    <a:pt x="45" y="81"/>
                  </a:lnTo>
                  <a:lnTo>
                    <a:pt x="0" y="50"/>
                  </a:lnTo>
                  <a:lnTo>
                    <a:pt x="54" y="50"/>
                  </a:lnTo>
                  <a:lnTo>
                    <a:pt x="72" y="0"/>
                  </a:lnTo>
                  <a:lnTo>
                    <a:pt x="88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"/>
            <p:cNvSpPr>
              <a:spLocks/>
            </p:cNvSpPr>
            <p:nvPr userDrawn="1"/>
          </p:nvSpPr>
          <p:spPr bwMode="auto">
            <a:xfrm>
              <a:off x="7288230" y="5956316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8 w 141"/>
                <a:gd name="T3" fmla="*/ 81 h 129"/>
                <a:gd name="T4" fmla="*/ 112 w 141"/>
                <a:gd name="T5" fmla="*/ 129 h 129"/>
                <a:gd name="T6" fmla="*/ 70 w 141"/>
                <a:gd name="T7" fmla="*/ 100 h 129"/>
                <a:gd name="T8" fmla="*/ 27 w 141"/>
                <a:gd name="T9" fmla="*/ 129 h 129"/>
                <a:gd name="T10" fmla="*/ 45 w 141"/>
                <a:gd name="T11" fmla="*/ 81 h 129"/>
                <a:gd name="T12" fmla="*/ 0 w 141"/>
                <a:gd name="T13" fmla="*/ 50 h 129"/>
                <a:gd name="T14" fmla="*/ 54 w 141"/>
                <a:gd name="T15" fmla="*/ 50 h 129"/>
                <a:gd name="T16" fmla="*/ 72 w 141"/>
                <a:gd name="T17" fmla="*/ 0 h 129"/>
                <a:gd name="T18" fmla="*/ 88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8" y="81"/>
                  </a:lnTo>
                  <a:lnTo>
                    <a:pt x="112" y="129"/>
                  </a:lnTo>
                  <a:lnTo>
                    <a:pt x="70" y="100"/>
                  </a:lnTo>
                  <a:lnTo>
                    <a:pt x="27" y="129"/>
                  </a:lnTo>
                  <a:lnTo>
                    <a:pt x="45" y="81"/>
                  </a:lnTo>
                  <a:lnTo>
                    <a:pt x="0" y="50"/>
                  </a:lnTo>
                  <a:lnTo>
                    <a:pt x="54" y="50"/>
                  </a:lnTo>
                  <a:lnTo>
                    <a:pt x="72" y="0"/>
                  </a:lnTo>
                  <a:lnTo>
                    <a:pt x="88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9"/>
            <p:cNvSpPr>
              <a:spLocks/>
            </p:cNvSpPr>
            <p:nvPr userDrawn="1"/>
          </p:nvSpPr>
          <p:spPr bwMode="auto">
            <a:xfrm>
              <a:off x="7378718" y="5619765"/>
              <a:ext cx="225426" cy="204788"/>
            </a:xfrm>
            <a:custGeom>
              <a:avLst/>
              <a:gdLst>
                <a:gd name="T0" fmla="*/ 142 w 142"/>
                <a:gd name="T1" fmla="*/ 50 h 129"/>
                <a:gd name="T2" fmla="*/ 97 w 142"/>
                <a:gd name="T3" fmla="*/ 80 h 129"/>
                <a:gd name="T4" fmla="*/ 111 w 142"/>
                <a:gd name="T5" fmla="*/ 129 h 129"/>
                <a:gd name="T6" fmla="*/ 71 w 142"/>
                <a:gd name="T7" fmla="*/ 100 h 129"/>
                <a:gd name="T8" fmla="*/ 28 w 142"/>
                <a:gd name="T9" fmla="*/ 129 h 129"/>
                <a:gd name="T10" fmla="*/ 44 w 142"/>
                <a:gd name="T11" fmla="*/ 80 h 129"/>
                <a:gd name="T12" fmla="*/ 0 w 142"/>
                <a:gd name="T13" fmla="*/ 50 h 129"/>
                <a:gd name="T14" fmla="*/ 55 w 142"/>
                <a:gd name="T15" fmla="*/ 50 h 129"/>
                <a:gd name="T16" fmla="*/ 71 w 142"/>
                <a:gd name="T17" fmla="*/ 0 h 129"/>
                <a:gd name="T18" fmla="*/ 87 w 142"/>
                <a:gd name="T19" fmla="*/ 50 h 129"/>
                <a:gd name="T20" fmla="*/ 142 w 142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29">
                  <a:moveTo>
                    <a:pt x="142" y="50"/>
                  </a:moveTo>
                  <a:lnTo>
                    <a:pt x="97" y="80"/>
                  </a:lnTo>
                  <a:lnTo>
                    <a:pt x="111" y="129"/>
                  </a:lnTo>
                  <a:lnTo>
                    <a:pt x="71" y="100"/>
                  </a:lnTo>
                  <a:lnTo>
                    <a:pt x="28" y="129"/>
                  </a:lnTo>
                  <a:lnTo>
                    <a:pt x="44" y="80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2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0"/>
            <p:cNvSpPr>
              <a:spLocks/>
            </p:cNvSpPr>
            <p:nvPr userDrawn="1"/>
          </p:nvSpPr>
          <p:spPr bwMode="auto">
            <a:xfrm>
              <a:off x="7378718" y="5619765"/>
              <a:ext cx="225426" cy="204788"/>
            </a:xfrm>
            <a:custGeom>
              <a:avLst/>
              <a:gdLst>
                <a:gd name="T0" fmla="*/ 142 w 142"/>
                <a:gd name="T1" fmla="*/ 50 h 129"/>
                <a:gd name="T2" fmla="*/ 97 w 142"/>
                <a:gd name="T3" fmla="*/ 80 h 129"/>
                <a:gd name="T4" fmla="*/ 111 w 142"/>
                <a:gd name="T5" fmla="*/ 129 h 129"/>
                <a:gd name="T6" fmla="*/ 71 w 142"/>
                <a:gd name="T7" fmla="*/ 100 h 129"/>
                <a:gd name="T8" fmla="*/ 28 w 142"/>
                <a:gd name="T9" fmla="*/ 129 h 129"/>
                <a:gd name="T10" fmla="*/ 44 w 142"/>
                <a:gd name="T11" fmla="*/ 80 h 129"/>
                <a:gd name="T12" fmla="*/ 0 w 142"/>
                <a:gd name="T13" fmla="*/ 50 h 129"/>
                <a:gd name="T14" fmla="*/ 55 w 142"/>
                <a:gd name="T15" fmla="*/ 50 h 129"/>
                <a:gd name="T16" fmla="*/ 71 w 142"/>
                <a:gd name="T17" fmla="*/ 0 h 129"/>
                <a:gd name="T18" fmla="*/ 87 w 142"/>
                <a:gd name="T19" fmla="*/ 50 h 129"/>
                <a:gd name="T20" fmla="*/ 142 w 142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29">
                  <a:moveTo>
                    <a:pt x="142" y="50"/>
                  </a:moveTo>
                  <a:lnTo>
                    <a:pt x="97" y="80"/>
                  </a:lnTo>
                  <a:lnTo>
                    <a:pt x="111" y="129"/>
                  </a:lnTo>
                  <a:lnTo>
                    <a:pt x="71" y="100"/>
                  </a:lnTo>
                  <a:lnTo>
                    <a:pt x="28" y="129"/>
                  </a:lnTo>
                  <a:lnTo>
                    <a:pt x="44" y="80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2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7" name="Picture 36">
            <a:hlinkClick r:id="rId4"/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" t="6910" r="7745" b="7745"/>
          <a:stretch/>
        </p:blipFill>
        <p:spPr>
          <a:xfrm>
            <a:off x="5249150" y="4495281"/>
            <a:ext cx="334101" cy="334101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pic>
        <p:nvPicPr>
          <p:cNvPr id="42" name="Picture 41">
            <a:hlinkClick r:id="rId6"/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9" t="6879" r="7712" b="7712"/>
          <a:stretch/>
        </p:blipFill>
        <p:spPr>
          <a:xfrm>
            <a:off x="5817989" y="4495281"/>
            <a:ext cx="334102" cy="334102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pic>
        <p:nvPicPr>
          <p:cNvPr id="44" name="Picture 43">
            <a:hlinkClick r:id="rId8"/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9613" y="4495281"/>
            <a:ext cx="334800" cy="334800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sp>
        <p:nvSpPr>
          <p:cNvPr id="5" name="Rectangle 4"/>
          <p:cNvSpPr/>
          <p:nvPr userDrawn="1"/>
        </p:nvSpPr>
        <p:spPr>
          <a:xfrm>
            <a:off x="828596" y="2690817"/>
            <a:ext cx="382966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solidFill>
                  <a:schemeClr val="bg1"/>
                </a:solidFill>
              </a:rPr>
              <a:t>PO Box 1309, 710 01 Heraklion, Greece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dirty="0">
                <a:solidFill>
                  <a:schemeClr val="bg1"/>
                </a:solidFill>
              </a:rPr>
              <a:t>Tel: +30 28 14 40 9710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solidFill>
                  <a:schemeClr val="bg1"/>
                </a:solidFill>
                <a:hlinkClick r:id="rId10"/>
              </a:rPr>
              <a:t>info@enisa.europa.eu</a:t>
            </a: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solidFill>
                  <a:schemeClr val="bg1"/>
                </a:solidFill>
                <a:hlinkClick r:id="rId11"/>
              </a:rPr>
              <a:t>www.enisa.europa.eu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436686" y="3931037"/>
            <a:ext cx="346814" cy="240276"/>
          </a:xfrm>
          <a:custGeom>
            <a:avLst/>
            <a:gdLst>
              <a:gd name="T0" fmla="*/ 224 w 256"/>
              <a:gd name="T1" fmla="*/ 0 h 176"/>
              <a:gd name="T2" fmla="*/ 32 w 256"/>
              <a:gd name="T3" fmla="*/ 0 h 176"/>
              <a:gd name="T4" fmla="*/ 0 w 256"/>
              <a:gd name="T5" fmla="*/ 32 h 176"/>
              <a:gd name="T6" fmla="*/ 0 w 256"/>
              <a:gd name="T7" fmla="*/ 144 h 176"/>
              <a:gd name="T8" fmla="*/ 32 w 256"/>
              <a:gd name="T9" fmla="*/ 176 h 176"/>
              <a:gd name="T10" fmla="*/ 224 w 256"/>
              <a:gd name="T11" fmla="*/ 176 h 176"/>
              <a:gd name="T12" fmla="*/ 256 w 256"/>
              <a:gd name="T13" fmla="*/ 144 h 176"/>
              <a:gd name="T14" fmla="*/ 256 w 256"/>
              <a:gd name="T15" fmla="*/ 32 h 176"/>
              <a:gd name="T16" fmla="*/ 224 w 256"/>
              <a:gd name="T17" fmla="*/ 0 h 176"/>
              <a:gd name="T18" fmla="*/ 79 w 256"/>
              <a:gd name="T19" fmla="*/ 112 h 176"/>
              <a:gd name="T20" fmla="*/ 29 w 256"/>
              <a:gd name="T21" fmla="*/ 158 h 176"/>
              <a:gd name="T22" fmla="*/ 24 w 256"/>
              <a:gd name="T23" fmla="*/ 160 h 176"/>
              <a:gd name="T24" fmla="*/ 18 w 256"/>
              <a:gd name="T25" fmla="*/ 157 h 176"/>
              <a:gd name="T26" fmla="*/ 19 w 256"/>
              <a:gd name="T27" fmla="*/ 146 h 176"/>
              <a:gd name="T28" fmla="*/ 68 w 256"/>
              <a:gd name="T29" fmla="*/ 100 h 176"/>
              <a:gd name="T30" fmla="*/ 80 w 256"/>
              <a:gd name="T31" fmla="*/ 101 h 176"/>
              <a:gd name="T32" fmla="*/ 79 w 256"/>
              <a:gd name="T33" fmla="*/ 112 h 176"/>
              <a:gd name="T34" fmla="*/ 238 w 256"/>
              <a:gd name="T35" fmla="*/ 157 h 176"/>
              <a:gd name="T36" fmla="*/ 232 w 256"/>
              <a:gd name="T37" fmla="*/ 160 h 176"/>
              <a:gd name="T38" fmla="*/ 227 w 256"/>
              <a:gd name="T39" fmla="*/ 158 h 176"/>
              <a:gd name="T40" fmla="*/ 177 w 256"/>
              <a:gd name="T41" fmla="*/ 112 h 176"/>
              <a:gd name="T42" fmla="*/ 176 w 256"/>
              <a:gd name="T43" fmla="*/ 101 h 176"/>
              <a:gd name="T44" fmla="*/ 188 w 256"/>
              <a:gd name="T45" fmla="*/ 100 h 176"/>
              <a:gd name="T46" fmla="*/ 237 w 256"/>
              <a:gd name="T47" fmla="*/ 146 h 176"/>
              <a:gd name="T48" fmla="*/ 238 w 256"/>
              <a:gd name="T49" fmla="*/ 157 h 176"/>
              <a:gd name="T50" fmla="*/ 235 w 256"/>
              <a:gd name="T51" fmla="*/ 37 h 176"/>
              <a:gd name="T52" fmla="*/ 147 w 256"/>
              <a:gd name="T53" fmla="*/ 107 h 176"/>
              <a:gd name="T54" fmla="*/ 128 w 256"/>
              <a:gd name="T55" fmla="*/ 114 h 176"/>
              <a:gd name="T56" fmla="*/ 109 w 256"/>
              <a:gd name="T57" fmla="*/ 107 h 176"/>
              <a:gd name="T58" fmla="*/ 21 w 256"/>
              <a:gd name="T59" fmla="*/ 37 h 176"/>
              <a:gd name="T60" fmla="*/ 19 w 256"/>
              <a:gd name="T61" fmla="*/ 21 h 176"/>
              <a:gd name="T62" fmla="*/ 35 w 256"/>
              <a:gd name="T63" fmla="*/ 19 h 176"/>
              <a:gd name="T64" fmla="*/ 124 w 256"/>
              <a:gd name="T65" fmla="*/ 88 h 176"/>
              <a:gd name="T66" fmla="*/ 128 w 256"/>
              <a:gd name="T67" fmla="*/ 90 h 176"/>
              <a:gd name="T68" fmla="*/ 132 w 256"/>
              <a:gd name="T69" fmla="*/ 88 h 176"/>
              <a:gd name="T70" fmla="*/ 221 w 256"/>
              <a:gd name="T71" fmla="*/ 19 h 176"/>
              <a:gd name="T72" fmla="*/ 237 w 256"/>
              <a:gd name="T73" fmla="*/ 21 h 176"/>
              <a:gd name="T74" fmla="*/ 235 w 256"/>
              <a:gd name="T75" fmla="*/ 3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56" h="176">
                <a:moveTo>
                  <a:pt x="224" y="0"/>
                </a:move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62"/>
                  <a:pt x="14" y="176"/>
                  <a:pt x="32" y="176"/>
                </a:cubicBezTo>
                <a:cubicBezTo>
                  <a:pt x="224" y="176"/>
                  <a:pt x="224" y="176"/>
                  <a:pt x="224" y="176"/>
                </a:cubicBezTo>
                <a:cubicBezTo>
                  <a:pt x="242" y="176"/>
                  <a:pt x="256" y="162"/>
                  <a:pt x="256" y="144"/>
                </a:cubicBezTo>
                <a:cubicBezTo>
                  <a:pt x="256" y="32"/>
                  <a:pt x="256" y="32"/>
                  <a:pt x="256" y="32"/>
                </a:cubicBezTo>
                <a:cubicBezTo>
                  <a:pt x="256" y="14"/>
                  <a:pt x="242" y="0"/>
                  <a:pt x="224" y="0"/>
                </a:cubicBezTo>
                <a:close/>
                <a:moveTo>
                  <a:pt x="79" y="112"/>
                </a:moveTo>
                <a:cubicBezTo>
                  <a:pt x="29" y="158"/>
                  <a:pt x="29" y="158"/>
                  <a:pt x="29" y="158"/>
                </a:cubicBezTo>
                <a:cubicBezTo>
                  <a:pt x="28" y="159"/>
                  <a:pt x="26" y="160"/>
                  <a:pt x="24" y="160"/>
                </a:cubicBezTo>
                <a:cubicBezTo>
                  <a:pt x="22" y="160"/>
                  <a:pt x="20" y="159"/>
                  <a:pt x="18" y="157"/>
                </a:cubicBezTo>
                <a:cubicBezTo>
                  <a:pt x="15" y="154"/>
                  <a:pt x="15" y="149"/>
                  <a:pt x="19" y="146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72" y="97"/>
                  <a:pt x="77" y="97"/>
                  <a:pt x="80" y="101"/>
                </a:cubicBezTo>
                <a:cubicBezTo>
                  <a:pt x="83" y="104"/>
                  <a:pt x="83" y="109"/>
                  <a:pt x="79" y="112"/>
                </a:cubicBezTo>
                <a:close/>
                <a:moveTo>
                  <a:pt x="238" y="157"/>
                </a:moveTo>
                <a:cubicBezTo>
                  <a:pt x="236" y="159"/>
                  <a:pt x="234" y="160"/>
                  <a:pt x="232" y="160"/>
                </a:cubicBezTo>
                <a:cubicBezTo>
                  <a:pt x="230" y="160"/>
                  <a:pt x="228" y="159"/>
                  <a:pt x="227" y="158"/>
                </a:cubicBezTo>
                <a:cubicBezTo>
                  <a:pt x="177" y="112"/>
                  <a:pt x="177" y="112"/>
                  <a:pt x="177" y="112"/>
                </a:cubicBezTo>
                <a:cubicBezTo>
                  <a:pt x="173" y="109"/>
                  <a:pt x="173" y="104"/>
                  <a:pt x="176" y="101"/>
                </a:cubicBezTo>
                <a:cubicBezTo>
                  <a:pt x="179" y="97"/>
                  <a:pt x="184" y="97"/>
                  <a:pt x="188" y="100"/>
                </a:cubicBezTo>
                <a:cubicBezTo>
                  <a:pt x="237" y="146"/>
                  <a:pt x="237" y="146"/>
                  <a:pt x="237" y="146"/>
                </a:cubicBezTo>
                <a:cubicBezTo>
                  <a:pt x="241" y="149"/>
                  <a:pt x="241" y="154"/>
                  <a:pt x="238" y="157"/>
                </a:cubicBezTo>
                <a:close/>
                <a:moveTo>
                  <a:pt x="235" y="37"/>
                </a:moveTo>
                <a:cubicBezTo>
                  <a:pt x="147" y="107"/>
                  <a:pt x="147" y="107"/>
                  <a:pt x="147" y="107"/>
                </a:cubicBezTo>
                <a:cubicBezTo>
                  <a:pt x="141" y="112"/>
                  <a:pt x="135" y="114"/>
                  <a:pt x="128" y="114"/>
                </a:cubicBezTo>
                <a:cubicBezTo>
                  <a:pt x="121" y="114"/>
                  <a:pt x="115" y="112"/>
                  <a:pt x="109" y="107"/>
                </a:cubicBezTo>
                <a:cubicBezTo>
                  <a:pt x="21" y="37"/>
                  <a:pt x="21" y="37"/>
                  <a:pt x="21" y="37"/>
                </a:cubicBezTo>
                <a:cubicBezTo>
                  <a:pt x="15" y="33"/>
                  <a:pt x="14" y="26"/>
                  <a:pt x="19" y="21"/>
                </a:cubicBezTo>
                <a:cubicBezTo>
                  <a:pt x="23" y="15"/>
                  <a:pt x="30" y="14"/>
                  <a:pt x="35" y="19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125" y="89"/>
                  <a:pt x="126" y="90"/>
                  <a:pt x="128" y="90"/>
                </a:cubicBezTo>
                <a:cubicBezTo>
                  <a:pt x="130" y="90"/>
                  <a:pt x="131" y="89"/>
                  <a:pt x="132" y="88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6" y="14"/>
                  <a:pt x="233" y="15"/>
                  <a:pt x="237" y="21"/>
                </a:cubicBezTo>
                <a:cubicBezTo>
                  <a:pt x="242" y="26"/>
                  <a:pt x="241" y="33"/>
                  <a:pt x="235" y="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9"/>
          <p:cNvSpPr>
            <a:spLocks noEditPoints="1"/>
          </p:cNvSpPr>
          <p:nvPr userDrawn="1"/>
        </p:nvSpPr>
        <p:spPr bwMode="auto">
          <a:xfrm>
            <a:off x="438254" y="2773381"/>
            <a:ext cx="343679" cy="343679"/>
          </a:xfrm>
          <a:custGeom>
            <a:avLst/>
            <a:gdLst>
              <a:gd name="T0" fmla="*/ 192 w 224"/>
              <a:gd name="T1" fmla="*/ 80 h 224"/>
              <a:gd name="T2" fmla="*/ 192 w 224"/>
              <a:gd name="T3" fmla="*/ 16 h 224"/>
              <a:gd name="T4" fmla="*/ 160 w 224"/>
              <a:gd name="T5" fmla="*/ 16 h 224"/>
              <a:gd name="T6" fmla="*/ 160 w 224"/>
              <a:gd name="T7" fmla="*/ 48 h 224"/>
              <a:gd name="T8" fmla="*/ 112 w 224"/>
              <a:gd name="T9" fmla="*/ 0 h 224"/>
              <a:gd name="T10" fmla="*/ 0 w 224"/>
              <a:gd name="T11" fmla="*/ 112 h 224"/>
              <a:gd name="T12" fmla="*/ 16 w 224"/>
              <a:gd name="T13" fmla="*/ 132 h 224"/>
              <a:gd name="T14" fmla="*/ 16 w 224"/>
              <a:gd name="T15" fmla="*/ 208 h 224"/>
              <a:gd name="T16" fmla="*/ 32 w 224"/>
              <a:gd name="T17" fmla="*/ 224 h 224"/>
              <a:gd name="T18" fmla="*/ 192 w 224"/>
              <a:gd name="T19" fmla="*/ 224 h 224"/>
              <a:gd name="T20" fmla="*/ 208 w 224"/>
              <a:gd name="T21" fmla="*/ 208 h 224"/>
              <a:gd name="T22" fmla="*/ 208 w 224"/>
              <a:gd name="T23" fmla="*/ 132 h 224"/>
              <a:gd name="T24" fmla="*/ 224 w 224"/>
              <a:gd name="T25" fmla="*/ 112 h 224"/>
              <a:gd name="T26" fmla="*/ 192 w 224"/>
              <a:gd name="T27" fmla="*/ 80 h 224"/>
              <a:gd name="T28" fmla="*/ 192 w 224"/>
              <a:gd name="T29" fmla="*/ 208 h 224"/>
              <a:gd name="T30" fmla="*/ 144 w 224"/>
              <a:gd name="T31" fmla="*/ 208 h 224"/>
              <a:gd name="T32" fmla="*/ 144 w 224"/>
              <a:gd name="T33" fmla="*/ 112 h 224"/>
              <a:gd name="T34" fmla="*/ 80 w 224"/>
              <a:gd name="T35" fmla="*/ 112 h 224"/>
              <a:gd name="T36" fmla="*/ 80 w 224"/>
              <a:gd name="T37" fmla="*/ 208 h 224"/>
              <a:gd name="T38" fmla="*/ 32 w 224"/>
              <a:gd name="T39" fmla="*/ 208 h 224"/>
              <a:gd name="T40" fmla="*/ 32 w 224"/>
              <a:gd name="T41" fmla="*/ 116 h 224"/>
              <a:gd name="T42" fmla="*/ 112 w 224"/>
              <a:gd name="T43" fmla="*/ 36 h 224"/>
              <a:gd name="T44" fmla="*/ 192 w 224"/>
              <a:gd name="T45" fmla="*/ 116 h 224"/>
              <a:gd name="T46" fmla="*/ 192 w 224"/>
              <a:gd name="T47" fmla="*/ 208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4" h="224">
                <a:moveTo>
                  <a:pt x="192" y="80"/>
                </a:moveTo>
                <a:cubicBezTo>
                  <a:pt x="192" y="16"/>
                  <a:pt x="192" y="16"/>
                  <a:pt x="192" y="16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12" y="0"/>
                  <a:pt x="112" y="0"/>
                  <a:pt x="112" y="0"/>
                </a:cubicBezTo>
                <a:cubicBezTo>
                  <a:pt x="0" y="112"/>
                  <a:pt x="0" y="112"/>
                  <a:pt x="0" y="112"/>
                </a:cubicBezTo>
                <a:cubicBezTo>
                  <a:pt x="16" y="132"/>
                  <a:pt x="16" y="132"/>
                  <a:pt x="16" y="132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217"/>
                  <a:pt x="23" y="224"/>
                  <a:pt x="32" y="224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201" y="224"/>
                  <a:pt x="208" y="217"/>
                  <a:pt x="208" y="208"/>
                </a:cubicBezTo>
                <a:cubicBezTo>
                  <a:pt x="208" y="132"/>
                  <a:pt x="208" y="132"/>
                  <a:pt x="208" y="132"/>
                </a:cubicBezTo>
                <a:cubicBezTo>
                  <a:pt x="224" y="112"/>
                  <a:pt x="224" y="112"/>
                  <a:pt x="224" y="112"/>
                </a:cubicBezTo>
                <a:lnTo>
                  <a:pt x="192" y="80"/>
                </a:lnTo>
                <a:close/>
                <a:moveTo>
                  <a:pt x="192" y="208"/>
                </a:moveTo>
                <a:cubicBezTo>
                  <a:pt x="144" y="208"/>
                  <a:pt x="144" y="208"/>
                  <a:pt x="144" y="208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80" y="208"/>
                  <a:pt x="80" y="208"/>
                  <a:pt x="80" y="208"/>
                </a:cubicBezTo>
                <a:cubicBezTo>
                  <a:pt x="32" y="208"/>
                  <a:pt x="32" y="208"/>
                  <a:pt x="32" y="208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92" y="116"/>
                  <a:pt x="192" y="116"/>
                  <a:pt x="192" y="116"/>
                </a:cubicBezTo>
                <a:lnTo>
                  <a:pt x="192" y="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6" name="Group 12"/>
          <p:cNvGrpSpPr>
            <a:grpSpLocks noChangeAspect="1"/>
          </p:cNvGrpSpPr>
          <p:nvPr userDrawn="1"/>
        </p:nvGrpSpPr>
        <p:grpSpPr bwMode="auto">
          <a:xfrm>
            <a:off x="429076" y="3312133"/>
            <a:ext cx="362034" cy="362637"/>
            <a:chOff x="2567" y="1875"/>
            <a:chExt cx="600" cy="601"/>
          </a:xfrm>
          <a:solidFill>
            <a:schemeClr val="accent1"/>
          </a:solidFill>
        </p:grpSpPr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2567" y="1952"/>
              <a:ext cx="523" cy="524"/>
            </a:xfrm>
            <a:custGeom>
              <a:avLst/>
              <a:gdLst>
                <a:gd name="T0" fmla="*/ 215 w 219"/>
                <a:gd name="T1" fmla="*/ 188 h 219"/>
                <a:gd name="T2" fmla="*/ 219 w 219"/>
                <a:gd name="T3" fmla="*/ 179 h 219"/>
                <a:gd name="T4" fmla="*/ 215 w 219"/>
                <a:gd name="T5" fmla="*/ 171 h 219"/>
                <a:gd name="T6" fmla="*/ 181 w 219"/>
                <a:gd name="T7" fmla="*/ 136 h 219"/>
                <a:gd name="T8" fmla="*/ 172 w 219"/>
                <a:gd name="T9" fmla="*/ 132 h 219"/>
                <a:gd name="T10" fmla="*/ 164 w 219"/>
                <a:gd name="T11" fmla="*/ 136 h 219"/>
                <a:gd name="T12" fmla="*/ 150 w 219"/>
                <a:gd name="T13" fmla="*/ 149 h 219"/>
                <a:gd name="T14" fmla="*/ 93 w 219"/>
                <a:gd name="T15" fmla="*/ 126 h 219"/>
                <a:gd name="T16" fmla="*/ 70 w 219"/>
                <a:gd name="T17" fmla="*/ 69 h 219"/>
                <a:gd name="T18" fmla="*/ 83 w 219"/>
                <a:gd name="T19" fmla="*/ 55 h 219"/>
                <a:gd name="T20" fmla="*/ 87 w 219"/>
                <a:gd name="T21" fmla="*/ 47 h 219"/>
                <a:gd name="T22" fmla="*/ 83 w 219"/>
                <a:gd name="T23" fmla="*/ 38 h 219"/>
                <a:gd name="T24" fmla="*/ 48 w 219"/>
                <a:gd name="T25" fmla="*/ 4 h 219"/>
                <a:gd name="T26" fmla="*/ 40 w 219"/>
                <a:gd name="T27" fmla="*/ 0 h 219"/>
                <a:gd name="T28" fmla="*/ 31 w 219"/>
                <a:gd name="T29" fmla="*/ 4 h 219"/>
                <a:gd name="T30" fmla="*/ 17 w 219"/>
                <a:gd name="T31" fmla="*/ 17 h 219"/>
                <a:gd name="T32" fmla="*/ 17 w 219"/>
                <a:gd name="T33" fmla="*/ 17 h 219"/>
                <a:gd name="T34" fmla="*/ 70 w 219"/>
                <a:gd name="T35" fmla="*/ 149 h 219"/>
                <a:gd name="T36" fmla="*/ 202 w 219"/>
                <a:gd name="T37" fmla="*/ 202 h 219"/>
                <a:gd name="T38" fmla="*/ 202 w 219"/>
                <a:gd name="T39" fmla="*/ 202 h 219"/>
                <a:gd name="T40" fmla="*/ 215 w 219"/>
                <a:gd name="T41" fmla="*/ 18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9" h="219">
                  <a:moveTo>
                    <a:pt x="215" y="188"/>
                  </a:moveTo>
                  <a:cubicBezTo>
                    <a:pt x="218" y="186"/>
                    <a:pt x="219" y="183"/>
                    <a:pt x="219" y="179"/>
                  </a:cubicBezTo>
                  <a:cubicBezTo>
                    <a:pt x="219" y="176"/>
                    <a:pt x="218" y="173"/>
                    <a:pt x="215" y="171"/>
                  </a:cubicBezTo>
                  <a:cubicBezTo>
                    <a:pt x="181" y="136"/>
                    <a:pt x="181" y="136"/>
                    <a:pt x="181" y="136"/>
                  </a:cubicBezTo>
                  <a:cubicBezTo>
                    <a:pt x="179" y="134"/>
                    <a:pt x="176" y="132"/>
                    <a:pt x="172" y="132"/>
                  </a:cubicBezTo>
                  <a:cubicBezTo>
                    <a:pt x="169" y="132"/>
                    <a:pt x="166" y="134"/>
                    <a:pt x="164" y="136"/>
                  </a:cubicBezTo>
                  <a:cubicBezTo>
                    <a:pt x="150" y="149"/>
                    <a:pt x="150" y="149"/>
                    <a:pt x="150" y="149"/>
                  </a:cubicBezTo>
                  <a:cubicBezTo>
                    <a:pt x="144" y="155"/>
                    <a:pt x="115" y="149"/>
                    <a:pt x="93" y="126"/>
                  </a:cubicBezTo>
                  <a:cubicBezTo>
                    <a:pt x="70" y="104"/>
                    <a:pt x="64" y="75"/>
                    <a:pt x="70" y="69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5" y="53"/>
                    <a:pt x="87" y="50"/>
                    <a:pt x="87" y="47"/>
                  </a:cubicBezTo>
                  <a:cubicBezTo>
                    <a:pt x="87" y="43"/>
                    <a:pt x="85" y="40"/>
                    <a:pt x="83" y="38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6" y="1"/>
                    <a:pt x="43" y="0"/>
                    <a:pt x="40" y="0"/>
                  </a:cubicBezTo>
                  <a:cubicBezTo>
                    <a:pt x="36" y="0"/>
                    <a:pt x="33" y="1"/>
                    <a:pt x="31" y="4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0" y="37"/>
                    <a:pt x="19" y="99"/>
                    <a:pt x="70" y="149"/>
                  </a:cubicBezTo>
                  <a:cubicBezTo>
                    <a:pt x="120" y="200"/>
                    <a:pt x="182" y="219"/>
                    <a:pt x="202" y="202"/>
                  </a:cubicBezTo>
                  <a:cubicBezTo>
                    <a:pt x="202" y="202"/>
                    <a:pt x="202" y="202"/>
                    <a:pt x="202" y="202"/>
                  </a:cubicBezTo>
                  <a:lnTo>
                    <a:pt x="215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2842" y="1875"/>
              <a:ext cx="325" cy="326"/>
            </a:xfrm>
            <a:custGeom>
              <a:avLst/>
              <a:gdLst>
                <a:gd name="T0" fmla="*/ 12 w 136"/>
                <a:gd name="T1" fmla="*/ 0 h 136"/>
                <a:gd name="T2" fmla="*/ 0 w 136"/>
                <a:gd name="T3" fmla="*/ 12 h 136"/>
                <a:gd name="T4" fmla="*/ 12 w 136"/>
                <a:gd name="T5" fmla="*/ 24 h 136"/>
                <a:gd name="T6" fmla="*/ 83 w 136"/>
                <a:gd name="T7" fmla="*/ 53 h 136"/>
                <a:gd name="T8" fmla="*/ 112 w 136"/>
                <a:gd name="T9" fmla="*/ 124 h 136"/>
                <a:gd name="T10" fmla="*/ 124 w 136"/>
                <a:gd name="T11" fmla="*/ 136 h 136"/>
                <a:gd name="T12" fmla="*/ 136 w 136"/>
                <a:gd name="T13" fmla="*/ 124 h 136"/>
                <a:gd name="T14" fmla="*/ 12 w 136"/>
                <a:gd name="T15" fmla="*/ 0 h 136"/>
                <a:gd name="T16" fmla="*/ 12 w 136"/>
                <a:gd name="T17" fmla="*/ 50 h 136"/>
                <a:gd name="T18" fmla="*/ 0 w 136"/>
                <a:gd name="T19" fmla="*/ 62 h 136"/>
                <a:gd name="T20" fmla="*/ 12 w 136"/>
                <a:gd name="T21" fmla="*/ 74 h 136"/>
                <a:gd name="T22" fmla="*/ 47 w 136"/>
                <a:gd name="T23" fmla="*/ 89 h 136"/>
                <a:gd name="T24" fmla="*/ 62 w 136"/>
                <a:gd name="T25" fmla="*/ 124 h 136"/>
                <a:gd name="T26" fmla="*/ 74 w 136"/>
                <a:gd name="T27" fmla="*/ 136 h 136"/>
                <a:gd name="T28" fmla="*/ 86 w 136"/>
                <a:gd name="T29" fmla="*/ 124 h 136"/>
                <a:gd name="T30" fmla="*/ 12 w 136"/>
                <a:gd name="T31" fmla="*/ 5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36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40" y="24"/>
                    <a:pt x="65" y="35"/>
                    <a:pt x="83" y="53"/>
                  </a:cubicBezTo>
                  <a:cubicBezTo>
                    <a:pt x="101" y="71"/>
                    <a:pt x="112" y="96"/>
                    <a:pt x="112" y="124"/>
                  </a:cubicBezTo>
                  <a:cubicBezTo>
                    <a:pt x="112" y="131"/>
                    <a:pt x="117" y="136"/>
                    <a:pt x="124" y="136"/>
                  </a:cubicBezTo>
                  <a:cubicBezTo>
                    <a:pt x="131" y="136"/>
                    <a:pt x="136" y="131"/>
                    <a:pt x="136" y="124"/>
                  </a:cubicBezTo>
                  <a:cubicBezTo>
                    <a:pt x="136" y="56"/>
                    <a:pt x="80" y="0"/>
                    <a:pt x="12" y="0"/>
                  </a:cubicBezTo>
                  <a:close/>
                  <a:moveTo>
                    <a:pt x="12" y="50"/>
                  </a:moveTo>
                  <a:cubicBezTo>
                    <a:pt x="5" y="50"/>
                    <a:pt x="0" y="55"/>
                    <a:pt x="0" y="62"/>
                  </a:cubicBezTo>
                  <a:cubicBezTo>
                    <a:pt x="0" y="68"/>
                    <a:pt x="5" y="74"/>
                    <a:pt x="12" y="74"/>
                  </a:cubicBezTo>
                  <a:cubicBezTo>
                    <a:pt x="26" y="74"/>
                    <a:pt x="38" y="79"/>
                    <a:pt x="47" y="89"/>
                  </a:cubicBezTo>
                  <a:cubicBezTo>
                    <a:pt x="57" y="98"/>
                    <a:pt x="62" y="110"/>
                    <a:pt x="62" y="124"/>
                  </a:cubicBezTo>
                  <a:cubicBezTo>
                    <a:pt x="62" y="131"/>
                    <a:pt x="68" y="136"/>
                    <a:pt x="74" y="136"/>
                  </a:cubicBezTo>
                  <a:cubicBezTo>
                    <a:pt x="81" y="136"/>
                    <a:pt x="86" y="131"/>
                    <a:pt x="86" y="124"/>
                  </a:cubicBezTo>
                  <a:cubicBezTo>
                    <a:pt x="86" y="83"/>
                    <a:pt x="53" y="50"/>
                    <a:pt x="12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3" name="Freeform 18"/>
          <p:cNvSpPr>
            <a:spLocks noEditPoints="1"/>
          </p:cNvSpPr>
          <p:nvPr userDrawn="1"/>
        </p:nvSpPr>
        <p:spPr bwMode="auto">
          <a:xfrm>
            <a:off x="429076" y="4415634"/>
            <a:ext cx="362034" cy="361093"/>
          </a:xfrm>
          <a:custGeom>
            <a:avLst/>
            <a:gdLst>
              <a:gd name="T0" fmla="*/ 80 w 160"/>
              <a:gd name="T1" fmla="*/ 0 h 160"/>
              <a:gd name="T2" fmla="*/ 0 w 160"/>
              <a:gd name="T3" fmla="*/ 80 h 160"/>
              <a:gd name="T4" fmla="*/ 80 w 160"/>
              <a:gd name="T5" fmla="*/ 160 h 160"/>
              <a:gd name="T6" fmla="*/ 160 w 160"/>
              <a:gd name="T7" fmla="*/ 80 h 160"/>
              <a:gd name="T8" fmla="*/ 80 w 160"/>
              <a:gd name="T9" fmla="*/ 0 h 160"/>
              <a:gd name="T10" fmla="*/ 136 w 160"/>
              <a:gd name="T11" fmla="*/ 48 h 160"/>
              <a:gd name="T12" fmla="*/ 116 w 160"/>
              <a:gd name="T13" fmla="*/ 48 h 160"/>
              <a:gd name="T14" fmla="*/ 106 w 160"/>
              <a:gd name="T15" fmla="*/ 21 h 160"/>
              <a:gd name="T16" fmla="*/ 136 w 160"/>
              <a:gd name="T17" fmla="*/ 48 h 160"/>
              <a:gd name="T18" fmla="*/ 145 w 160"/>
              <a:gd name="T19" fmla="*/ 80 h 160"/>
              <a:gd name="T20" fmla="*/ 143 w 160"/>
              <a:gd name="T21" fmla="*/ 96 h 160"/>
              <a:gd name="T22" fmla="*/ 119 w 160"/>
              <a:gd name="T23" fmla="*/ 96 h 160"/>
              <a:gd name="T24" fmla="*/ 120 w 160"/>
              <a:gd name="T25" fmla="*/ 80 h 160"/>
              <a:gd name="T26" fmla="*/ 119 w 160"/>
              <a:gd name="T27" fmla="*/ 64 h 160"/>
              <a:gd name="T28" fmla="*/ 143 w 160"/>
              <a:gd name="T29" fmla="*/ 64 h 160"/>
              <a:gd name="T30" fmla="*/ 145 w 160"/>
              <a:gd name="T31" fmla="*/ 80 h 160"/>
              <a:gd name="T32" fmla="*/ 80 w 160"/>
              <a:gd name="T33" fmla="*/ 143 h 160"/>
              <a:gd name="T34" fmla="*/ 59 w 160"/>
              <a:gd name="T35" fmla="*/ 112 h 160"/>
              <a:gd name="T36" fmla="*/ 101 w 160"/>
              <a:gd name="T37" fmla="*/ 112 h 160"/>
              <a:gd name="T38" fmla="*/ 80 w 160"/>
              <a:gd name="T39" fmla="*/ 143 h 160"/>
              <a:gd name="T40" fmla="*/ 56 w 160"/>
              <a:gd name="T41" fmla="*/ 96 h 160"/>
              <a:gd name="T42" fmla="*/ 55 w 160"/>
              <a:gd name="T43" fmla="*/ 80 h 160"/>
              <a:gd name="T44" fmla="*/ 56 w 160"/>
              <a:gd name="T45" fmla="*/ 64 h 160"/>
              <a:gd name="T46" fmla="*/ 104 w 160"/>
              <a:gd name="T47" fmla="*/ 64 h 160"/>
              <a:gd name="T48" fmla="*/ 105 w 160"/>
              <a:gd name="T49" fmla="*/ 80 h 160"/>
              <a:gd name="T50" fmla="*/ 104 w 160"/>
              <a:gd name="T51" fmla="*/ 96 h 160"/>
              <a:gd name="T52" fmla="*/ 56 w 160"/>
              <a:gd name="T53" fmla="*/ 96 h 160"/>
              <a:gd name="T54" fmla="*/ 15 w 160"/>
              <a:gd name="T55" fmla="*/ 80 h 160"/>
              <a:gd name="T56" fmla="*/ 17 w 160"/>
              <a:gd name="T57" fmla="*/ 64 h 160"/>
              <a:gd name="T58" fmla="*/ 41 w 160"/>
              <a:gd name="T59" fmla="*/ 64 h 160"/>
              <a:gd name="T60" fmla="*/ 40 w 160"/>
              <a:gd name="T61" fmla="*/ 80 h 160"/>
              <a:gd name="T62" fmla="*/ 41 w 160"/>
              <a:gd name="T63" fmla="*/ 96 h 160"/>
              <a:gd name="T64" fmla="*/ 17 w 160"/>
              <a:gd name="T65" fmla="*/ 96 h 160"/>
              <a:gd name="T66" fmla="*/ 15 w 160"/>
              <a:gd name="T67" fmla="*/ 80 h 160"/>
              <a:gd name="T68" fmla="*/ 80 w 160"/>
              <a:gd name="T69" fmla="*/ 17 h 160"/>
              <a:gd name="T70" fmla="*/ 101 w 160"/>
              <a:gd name="T71" fmla="*/ 48 h 160"/>
              <a:gd name="T72" fmla="*/ 59 w 160"/>
              <a:gd name="T73" fmla="*/ 48 h 160"/>
              <a:gd name="T74" fmla="*/ 80 w 160"/>
              <a:gd name="T75" fmla="*/ 17 h 160"/>
              <a:gd name="T76" fmla="*/ 54 w 160"/>
              <a:gd name="T77" fmla="*/ 21 h 160"/>
              <a:gd name="T78" fmla="*/ 44 w 160"/>
              <a:gd name="T79" fmla="*/ 48 h 160"/>
              <a:gd name="T80" fmla="*/ 24 w 160"/>
              <a:gd name="T81" fmla="*/ 48 h 160"/>
              <a:gd name="T82" fmla="*/ 54 w 160"/>
              <a:gd name="T83" fmla="*/ 21 h 160"/>
              <a:gd name="T84" fmla="*/ 24 w 160"/>
              <a:gd name="T85" fmla="*/ 112 h 160"/>
              <a:gd name="T86" fmla="*/ 44 w 160"/>
              <a:gd name="T87" fmla="*/ 112 h 160"/>
              <a:gd name="T88" fmla="*/ 54 w 160"/>
              <a:gd name="T89" fmla="*/ 139 h 160"/>
              <a:gd name="T90" fmla="*/ 24 w 160"/>
              <a:gd name="T91" fmla="*/ 112 h 160"/>
              <a:gd name="T92" fmla="*/ 106 w 160"/>
              <a:gd name="T93" fmla="*/ 139 h 160"/>
              <a:gd name="T94" fmla="*/ 116 w 160"/>
              <a:gd name="T95" fmla="*/ 112 h 160"/>
              <a:gd name="T96" fmla="*/ 136 w 160"/>
              <a:gd name="T97" fmla="*/ 112 h 160"/>
              <a:gd name="T98" fmla="*/ 106 w 160"/>
              <a:gd name="T99" fmla="*/ 13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" h="160"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136" y="48"/>
                </a:moveTo>
                <a:cubicBezTo>
                  <a:pt x="116" y="48"/>
                  <a:pt x="116" y="48"/>
                  <a:pt x="116" y="48"/>
                </a:cubicBezTo>
                <a:cubicBezTo>
                  <a:pt x="114" y="37"/>
                  <a:pt x="110" y="28"/>
                  <a:pt x="106" y="21"/>
                </a:cubicBezTo>
                <a:cubicBezTo>
                  <a:pt x="119" y="26"/>
                  <a:pt x="129" y="36"/>
                  <a:pt x="136" y="48"/>
                </a:cubicBezTo>
                <a:close/>
                <a:moveTo>
                  <a:pt x="145" y="80"/>
                </a:moveTo>
                <a:cubicBezTo>
                  <a:pt x="145" y="86"/>
                  <a:pt x="144" y="91"/>
                  <a:pt x="143" y="96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20" y="91"/>
                  <a:pt x="120" y="85"/>
                  <a:pt x="120" y="80"/>
                </a:cubicBezTo>
                <a:cubicBezTo>
                  <a:pt x="120" y="75"/>
                  <a:pt x="120" y="69"/>
                  <a:pt x="119" y="64"/>
                </a:cubicBezTo>
                <a:cubicBezTo>
                  <a:pt x="143" y="64"/>
                  <a:pt x="143" y="64"/>
                  <a:pt x="143" y="64"/>
                </a:cubicBezTo>
                <a:cubicBezTo>
                  <a:pt x="144" y="69"/>
                  <a:pt x="145" y="74"/>
                  <a:pt x="145" y="80"/>
                </a:cubicBezTo>
                <a:close/>
                <a:moveTo>
                  <a:pt x="80" y="143"/>
                </a:moveTo>
                <a:cubicBezTo>
                  <a:pt x="74" y="143"/>
                  <a:pt x="65" y="132"/>
                  <a:pt x="59" y="112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95" y="132"/>
                  <a:pt x="86" y="143"/>
                  <a:pt x="80" y="143"/>
                </a:cubicBezTo>
                <a:close/>
                <a:moveTo>
                  <a:pt x="56" y="96"/>
                </a:moveTo>
                <a:cubicBezTo>
                  <a:pt x="56" y="91"/>
                  <a:pt x="55" y="86"/>
                  <a:pt x="55" y="80"/>
                </a:cubicBezTo>
                <a:cubicBezTo>
                  <a:pt x="55" y="74"/>
                  <a:pt x="56" y="69"/>
                  <a:pt x="56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4" y="69"/>
                  <a:pt x="105" y="74"/>
                  <a:pt x="105" y="80"/>
                </a:cubicBezTo>
                <a:cubicBezTo>
                  <a:pt x="105" y="86"/>
                  <a:pt x="104" y="91"/>
                  <a:pt x="104" y="96"/>
                </a:cubicBezTo>
                <a:lnTo>
                  <a:pt x="56" y="96"/>
                </a:lnTo>
                <a:close/>
                <a:moveTo>
                  <a:pt x="15" y="80"/>
                </a:moveTo>
                <a:cubicBezTo>
                  <a:pt x="15" y="74"/>
                  <a:pt x="16" y="69"/>
                  <a:pt x="17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0" y="69"/>
                  <a:pt x="40" y="75"/>
                  <a:pt x="40" y="80"/>
                </a:cubicBezTo>
                <a:cubicBezTo>
                  <a:pt x="40" y="85"/>
                  <a:pt x="40" y="91"/>
                  <a:pt x="41" y="96"/>
                </a:cubicBezTo>
                <a:cubicBezTo>
                  <a:pt x="17" y="96"/>
                  <a:pt x="17" y="96"/>
                  <a:pt x="17" y="96"/>
                </a:cubicBezTo>
                <a:cubicBezTo>
                  <a:pt x="16" y="91"/>
                  <a:pt x="15" y="86"/>
                  <a:pt x="15" y="80"/>
                </a:cubicBezTo>
                <a:close/>
                <a:moveTo>
                  <a:pt x="80" y="17"/>
                </a:moveTo>
                <a:cubicBezTo>
                  <a:pt x="86" y="17"/>
                  <a:pt x="95" y="28"/>
                  <a:pt x="101" y="48"/>
                </a:cubicBezTo>
                <a:cubicBezTo>
                  <a:pt x="59" y="48"/>
                  <a:pt x="59" y="48"/>
                  <a:pt x="59" y="48"/>
                </a:cubicBezTo>
                <a:cubicBezTo>
                  <a:pt x="65" y="28"/>
                  <a:pt x="74" y="17"/>
                  <a:pt x="80" y="17"/>
                </a:cubicBezTo>
                <a:close/>
                <a:moveTo>
                  <a:pt x="54" y="21"/>
                </a:moveTo>
                <a:cubicBezTo>
                  <a:pt x="50" y="28"/>
                  <a:pt x="46" y="37"/>
                  <a:pt x="44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31" y="36"/>
                  <a:pt x="41" y="26"/>
                  <a:pt x="54" y="21"/>
                </a:cubicBezTo>
                <a:close/>
                <a:moveTo>
                  <a:pt x="24" y="112"/>
                </a:moveTo>
                <a:cubicBezTo>
                  <a:pt x="44" y="112"/>
                  <a:pt x="44" y="112"/>
                  <a:pt x="44" y="112"/>
                </a:cubicBezTo>
                <a:cubicBezTo>
                  <a:pt x="46" y="123"/>
                  <a:pt x="50" y="132"/>
                  <a:pt x="54" y="139"/>
                </a:cubicBezTo>
                <a:cubicBezTo>
                  <a:pt x="41" y="134"/>
                  <a:pt x="31" y="124"/>
                  <a:pt x="24" y="112"/>
                </a:cubicBezTo>
                <a:close/>
                <a:moveTo>
                  <a:pt x="106" y="139"/>
                </a:moveTo>
                <a:cubicBezTo>
                  <a:pt x="110" y="132"/>
                  <a:pt x="114" y="123"/>
                  <a:pt x="116" y="112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29" y="124"/>
                  <a:pt x="119" y="134"/>
                  <a:pt x="106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114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- main slide (one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4B287D91-C899-41B0-AE61-918B2709C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>
                <a:solidFill>
                  <a:srgbClr val="0C54A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5F60E52-3519-4A1B-BBBA-935B2277D7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825199"/>
            <a:ext cx="9140765" cy="4352400"/>
          </a:xfrm>
        </p:spPr>
        <p:txBody>
          <a:bodyPr lIns="648000" tIns="0" rIns="648000" bIns="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rgbClr val="0C54A0"/>
                </a:solidFill>
              </a:defRPr>
            </a:lvl1pPr>
            <a:lvl2pPr marL="0" indent="0">
              <a:lnSpc>
                <a:spcPts val="2400"/>
              </a:lnSpc>
              <a:spcBef>
                <a:spcPts val="750"/>
              </a:spcBef>
              <a:buFontTx/>
              <a:buNone/>
              <a:defRPr sz="2000">
                <a:solidFill>
                  <a:srgbClr val="5B5B5B"/>
                </a:solidFill>
              </a:defRPr>
            </a:lvl2pPr>
            <a:lvl3pPr marL="180000" indent="-198000">
              <a:lnSpc>
                <a:spcPts val="2200"/>
              </a:lnSpc>
              <a:spcBef>
                <a:spcPts val="750"/>
              </a:spcBef>
              <a:buClr>
                <a:srgbClr val="0C54A0"/>
              </a:buClr>
              <a:defRPr sz="1700" baseline="0">
                <a:solidFill>
                  <a:srgbClr val="5B5B5B"/>
                </a:solidFill>
              </a:defRPr>
            </a:lvl3pPr>
            <a:lvl4pPr marL="505350" indent="-285750">
              <a:spcBef>
                <a:spcPts val="700"/>
              </a:spcBef>
              <a:buClr>
                <a:srgbClr val="0C54A0"/>
              </a:buClr>
              <a:defRPr lang="cs-CZ" sz="1500" kern="1200" dirty="0" smtClean="0">
                <a:solidFill>
                  <a:srgbClr val="5B5B5B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GB" noProof="0" dirty="0"/>
              <a:t>Text in four levels with blue bullets and a headline, </a:t>
            </a:r>
            <a:br>
              <a:rPr lang="en-GB" noProof="0" dirty="0"/>
            </a:br>
            <a:r>
              <a:rPr lang="en-GB" noProof="0" dirty="0"/>
              <a:t>on the left, no hyphenation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  <a:p>
            <a:pPr marL="363600" lvl="3" indent="-144000" algn="l" defTabSz="685800" rtl="0" eaLnBrk="1" latinLnBrk="0" hangingPunct="1">
              <a:lnSpc>
                <a:spcPts val="1900"/>
              </a:lnSpc>
              <a:spcBef>
                <a:spcPts val="375"/>
              </a:spcBef>
              <a:buClr>
                <a:srgbClr val="0C54A0"/>
              </a:buClr>
              <a:buFont typeface="Arial" panose="020B0604020202020204" pitchFamily="34" charset="0"/>
              <a:buChar char="•"/>
            </a:pPr>
            <a:r>
              <a:rPr lang="en-GB" dirty="0"/>
              <a:t>Fourth level</a:t>
            </a:r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D4B7F7C5-4EEE-40A0-B143-3434FB064A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8640000" cy="871200"/>
          </a:xfrm>
        </p:spPr>
        <p:txBody>
          <a:bodyPr lIns="648000" tIns="0" rIns="684000" bIns="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cap="all" baseline="0">
                <a:solidFill>
                  <a:srgbClr val="CB1F40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IN TWO LINES MAXIMUM, </a:t>
            </a:r>
            <a:br>
              <a:rPr lang="cs-CZ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LEFT, NO HYPHENATION</a:t>
            </a:r>
            <a:br>
              <a:rPr lang="cs-CZ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47CCDC5-13FF-4B22-B80F-E920B8DFC5B8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ástupný symbol pro číslo snímku 5">
            <a:extLst>
              <a:ext uri="{FF2B5EF4-FFF2-40B4-BE49-F238E27FC236}">
                <a16:creationId xmlns:a16="http://schemas.microsoft.com/office/drawing/2014/main" id="{E4B3DBD5-762F-4CE2-9090-9EE96A4CB3A3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Zástupný symbol pro zápatí 4">
            <a:extLst>
              <a:ext uri="{FF2B5EF4-FFF2-40B4-BE49-F238E27FC236}">
                <a16:creationId xmlns:a16="http://schemas.microsoft.com/office/drawing/2014/main" id="{7D185DEA-2D3C-4BB4-B25C-80843B96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/>
          <a:p>
            <a:r>
              <a:rPr lang="en-US"/>
              <a:t>Assessment of Standards related to eIDAS</a:t>
            </a:r>
            <a:endParaRPr lang="cs-CZ" dirty="0"/>
          </a:p>
        </p:txBody>
      </p:sp>
      <p:pic>
        <p:nvPicPr>
          <p:cNvPr id="16" name="Picture 48">
            <a:extLst>
              <a:ext uri="{FF2B5EF4-FFF2-40B4-BE49-F238E27FC236}">
                <a16:creationId xmlns:a16="http://schemas.microsoft.com/office/drawing/2014/main" id="{FC47296D-92C3-4DA8-BE18-D6DFE2FCB2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500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543B6920-7090-431A-B222-D41541E48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8B9092-3C55-42C8-B8BB-259BF8C98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8640000" cy="871200"/>
          </a:xfrm>
        </p:spPr>
        <p:txBody>
          <a:bodyPr lIns="648000" tIns="0" rIns="684000" bIns="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cap="all" baseline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IN TWO LINES MAXIMUM, </a:t>
            </a:r>
            <a:br>
              <a:rPr lang="cs-CZ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LEFT, NO HYPHENATION</a:t>
            </a:r>
            <a:br>
              <a:rPr lang="cs-CZ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7C0B6A-B911-4244-9BAF-260D6704E64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000" y="1792800"/>
            <a:ext cx="3880800" cy="4351338"/>
          </a:xfrm>
        </p:spPr>
        <p:txBody>
          <a:bodyPr lIns="0" rIns="288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accent2"/>
                </a:solidFill>
              </a:defRPr>
            </a:lvl1pPr>
            <a:lvl2pPr marL="0" indent="0">
              <a:lnSpc>
                <a:spcPts val="2400"/>
              </a:lnSpc>
              <a:spcBef>
                <a:spcPts val="750"/>
              </a:spcBef>
              <a:buNone/>
              <a:defRPr sz="2000">
                <a:solidFill>
                  <a:schemeClr val="accent3"/>
                </a:solidFill>
              </a:defRPr>
            </a:lvl2pPr>
            <a:lvl3pPr marL="180000" indent="-198000">
              <a:lnSpc>
                <a:spcPts val="2100"/>
              </a:lnSpc>
              <a:spcBef>
                <a:spcPts val="750"/>
              </a:spcBef>
              <a:buClr>
                <a:srgbClr val="0C54A0"/>
              </a:buClr>
              <a:defRPr sz="1700" baseline="0">
                <a:solidFill>
                  <a:schemeClr val="accent3"/>
                </a:solidFill>
              </a:defRPr>
            </a:lvl3pPr>
            <a:lvl4pPr marL="363600" indent="-144000">
              <a:lnSpc>
                <a:spcPts val="1900"/>
              </a:lnSpc>
              <a:spcBef>
                <a:spcPts val="700"/>
              </a:spcBef>
              <a:buClr>
                <a:srgbClr val="0C54A0"/>
              </a:buClr>
              <a:defRPr sz="1500">
                <a:solidFill>
                  <a:schemeClr val="accent3"/>
                </a:solidFill>
              </a:defRPr>
            </a:lvl4pPr>
          </a:lstStyle>
          <a:p>
            <a:pPr lvl="0"/>
            <a:r>
              <a:rPr lang="en-GB" noProof="0" dirty="0"/>
              <a:t>Text in four levels with bullets and a headline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  <a:p>
            <a:pPr lvl="3"/>
            <a:r>
              <a:rPr lang="en-GB" dirty="0"/>
              <a:t>Fourth level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D7427CF6-B580-40B5-88A0-6877C2D205D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032800" y="1792800"/>
            <a:ext cx="3880800" cy="4351338"/>
          </a:xfrm>
        </p:spPr>
        <p:txBody>
          <a:bodyPr lIns="0" rIns="288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rgbClr val="004F9F"/>
                </a:solidFill>
              </a:defRPr>
            </a:lvl1pPr>
            <a:lvl2pPr marL="0" indent="0">
              <a:lnSpc>
                <a:spcPts val="2400"/>
              </a:lnSpc>
              <a:spcBef>
                <a:spcPts val="750"/>
              </a:spcBef>
              <a:buNone/>
              <a:defRPr sz="2000">
                <a:solidFill>
                  <a:schemeClr val="accent3"/>
                </a:solidFill>
              </a:defRPr>
            </a:lvl2pPr>
            <a:lvl3pPr marL="180000" indent="-198000">
              <a:lnSpc>
                <a:spcPts val="2100"/>
              </a:lnSpc>
              <a:spcBef>
                <a:spcPts val="750"/>
              </a:spcBef>
              <a:buClr>
                <a:srgbClr val="0C54A0"/>
              </a:buClr>
              <a:defRPr sz="1700">
                <a:solidFill>
                  <a:schemeClr val="accent3"/>
                </a:solidFill>
              </a:defRPr>
            </a:lvl3pPr>
            <a:lvl4pPr marL="363600" indent="-144000">
              <a:lnSpc>
                <a:spcPts val="1900"/>
              </a:lnSpc>
              <a:spcBef>
                <a:spcPts val="700"/>
              </a:spcBef>
              <a:buClr>
                <a:srgbClr val="0C54A0"/>
              </a:buClr>
              <a:defRPr sz="1500">
                <a:solidFill>
                  <a:schemeClr val="accent3"/>
                </a:solidFill>
              </a:defRPr>
            </a:lvl4pPr>
          </a:lstStyle>
          <a:p>
            <a:pPr lvl="0"/>
            <a:r>
              <a:rPr lang="en-GB" noProof="0" dirty="0"/>
              <a:t>Text in four levels with bullets and a headline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  <a:p>
            <a:pPr lvl="3"/>
            <a:r>
              <a:rPr lang="en-GB" dirty="0"/>
              <a:t>Fourth level</a:t>
            </a:r>
            <a:endParaRPr lang="cs-CZ" dirty="0"/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E90CD70C-AF1A-4B03-B38C-8E146883D4F2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Zástupný symbol pro zápatí 4">
            <a:extLst>
              <a:ext uri="{FF2B5EF4-FFF2-40B4-BE49-F238E27FC236}">
                <a16:creationId xmlns:a16="http://schemas.microsoft.com/office/drawing/2014/main" id="{5205D45F-00D4-4A12-9E59-9EC934C6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Closure presentation on Remote Identity Proofing</a:t>
            </a:r>
            <a:endParaRPr lang="en-GB" dirty="0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E161B054-B820-42DC-9B7E-A7CA572FFC17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48">
            <a:extLst>
              <a:ext uri="{FF2B5EF4-FFF2-40B4-BE49-F238E27FC236}">
                <a16:creationId xmlns:a16="http://schemas.microsoft.com/office/drawing/2014/main" id="{3C8A0D2F-0E31-4143-A944-F6F6731AED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160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- Picture+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6F1591F6-46C5-4F72-868A-5E0F3404CF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Update text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1EE2432E-4F89-4E41-9DA5-73102E382B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5896800"/>
            <a:ext cx="2481316" cy="324000"/>
          </a:xfrm>
        </p:spPr>
        <p:txBody>
          <a:bodyPr lIns="0" rIns="0">
            <a:noAutofit/>
          </a:bodyPr>
          <a:lstStyle>
            <a:lvl1pPr>
              <a:lnSpc>
                <a:spcPts val="1800"/>
              </a:lnSpc>
              <a:spcBef>
                <a:spcPts val="0"/>
              </a:spcBef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Picture note on 1 line</a:t>
            </a:r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A19E01E0-95D9-4F6E-9F11-1472DF589D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8000" y="648000"/>
            <a:ext cx="7848000" cy="5220000"/>
          </a:xfrm>
        </p:spPr>
        <p:txBody>
          <a:bodyPr/>
          <a:lstStyle/>
          <a:p>
            <a:r>
              <a:rPr lang="en-GB" dirty="0"/>
              <a:t>Click the icon to add an image.</a:t>
            </a:r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AFD109A-B345-4356-B29F-641AD5239122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ástupný symbol pro číslo snímku 5">
            <a:extLst>
              <a:ext uri="{FF2B5EF4-FFF2-40B4-BE49-F238E27FC236}">
                <a16:creationId xmlns:a16="http://schemas.microsoft.com/office/drawing/2014/main" id="{BF4BDEF5-ED8C-4F8F-9D2A-D3521A15FC63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Zástupný symbol pro zápatí 4">
            <a:extLst>
              <a:ext uri="{FF2B5EF4-FFF2-40B4-BE49-F238E27FC236}">
                <a16:creationId xmlns:a16="http://schemas.microsoft.com/office/drawing/2014/main" id="{A306F1F7-6893-4DE5-9BAE-BADD48F5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Closure presentation on Remote Identity Proofing</a:t>
            </a:r>
            <a:endParaRPr lang="en-GB" dirty="0"/>
          </a:p>
        </p:txBody>
      </p:sp>
      <p:pic>
        <p:nvPicPr>
          <p:cNvPr id="19" name="Picture 48">
            <a:extLst>
              <a:ext uri="{FF2B5EF4-FFF2-40B4-BE49-F238E27FC236}">
                <a16:creationId xmlns:a16="http://schemas.microsoft.com/office/drawing/2014/main" id="{F4D9E57C-97AF-47DA-8816-9D396C40F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897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702824A-E504-4EAF-8509-402C625014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59200"/>
            <a:ext cx="6570663" cy="638175"/>
          </a:xfrm>
        </p:spPr>
        <p:txBody>
          <a:bodyPr lIns="648000" tIns="0" rIns="648000" bIns="0">
            <a:noAutofit/>
          </a:bodyPr>
          <a:lstStyle>
            <a:lvl1pPr>
              <a:lnSpc>
                <a:spcPts val="192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</a:defRPr>
            </a:lvl1pPr>
            <a:lvl2pPr marL="0" indent="0">
              <a:lnSpc>
                <a:spcPts val="144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Update subtitle</a:t>
            </a:r>
            <a:endParaRPr lang="cs-CZ" dirty="0"/>
          </a:p>
          <a:p>
            <a:pPr lvl="1"/>
            <a:r>
              <a:rPr lang="en-GB" dirty="0"/>
              <a:t>Second level</a:t>
            </a:r>
            <a:endParaRPr lang="cs-CZ" dirty="0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1E30D68A-95CE-4115-B479-E8ACC9E607DF}"/>
              </a:ext>
            </a:extLst>
          </p:cNvPr>
          <p:cNvCxnSpPr/>
          <p:nvPr userDrawn="1"/>
        </p:nvCxnSpPr>
        <p:spPr>
          <a:xfrm>
            <a:off x="954000" y="6048375"/>
            <a:ext cx="0" cy="22860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899CA7A-DE23-4337-98BE-C30C61CD66B5}"/>
              </a:ext>
            </a:extLst>
          </p:cNvPr>
          <p:cNvCxnSpPr/>
          <p:nvPr userDrawn="1"/>
        </p:nvCxnSpPr>
        <p:spPr>
          <a:xfrm>
            <a:off x="1335000" y="6042968"/>
            <a:ext cx="0" cy="22860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ástupný symbol pro text 23">
            <a:extLst>
              <a:ext uri="{FF2B5EF4-FFF2-40B4-BE49-F238E27FC236}">
                <a16:creationId xmlns:a16="http://schemas.microsoft.com/office/drawing/2014/main" id="{E67A196F-658E-48C2-A486-CB33335EEA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35" y="6025505"/>
            <a:ext cx="264415" cy="263525"/>
          </a:xfrm>
        </p:spPr>
        <p:txBody>
          <a:bodyPr lIns="0" rIns="0"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18</a:t>
            </a:r>
          </a:p>
        </p:txBody>
      </p:sp>
      <p:sp>
        <p:nvSpPr>
          <p:cNvPr id="29" name="Zástupný symbol pro text 23">
            <a:extLst>
              <a:ext uri="{FF2B5EF4-FFF2-40B4-BE49-F238E27FC236}">
                <a16:creationId xmlns:a16="http://schemas.microsoft.com/office/drawing/2014/main" id="{D296AA90-863D-4442-9397-9BF9329FEB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0138" y="6025504"/>
            <a:ext cx="313183" cy="263525"/>
          </a:xfrm>
        </p:spPr>
        <p:txBody>
          <a:bodyPr lIns="0" rIns="0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11</a:t>
            </a:r>
          </a:p>
        </p:txBody>
      </p:sp>
      <p:sp>
        <p:nvSpPr>
          <p:cNvPr id="30" name="Zástupný symbol pro text 23">
            <a:extLst>
              <a:ext uri="{FF2B5EF4-FFF2-40B4-BE49-F238E27FC236}">
                <a16:creationId xmlns:a16="http://schemas.microsoft.com/office/drawing/2014/main" id="{9DCA3181-1697-41BC-96E3-D28BD05E24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1608" y="6025503"/>
            <a:ext cx="582527" cy="263525"/>
          </a:xfrm>
        </p:spPr>
        <p:txBody>
          <a:bodyPr lIns="0" rIns="0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201</a:t>
            </a:r>
            <a:r>
              <a:rPr lang="en-GB" dirty="0"/>
              <a:t>8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C6CBC23-9ED3-4436-B21E-7ADC0CD4D9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1726526"/>
            <a:ext cx="6570663" cy="2613025"/>
          </a:xfrm>
        </p:spPr>
        <p:txBody>
          <a:bodyPr lIns="648000" tIns="0" rIns="648000" bIns="0" anchor="b" anchorCtr="0">
            <a:noAutofit/>
          </a:bodyPr>
          <a:lstStyle>
            <a:lvl1pPr>
              <a:lnSpc>
                <a:spcPts val="3400"/>
              </a:lnSpc>
              <a:spcBef>
                <a:spcPts val="0"/>
              </a:spcBef>
              <a:defRPr sz="3300" cap="all" spc="6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noProof="0" dirty="0" err="1"/>
              <a:t>Powerpoint</a:t>
            </a:r>
            <a:r>
              <a:rPr lang="en-GB" noProof="0" dirty="0"/>
              <a:t> presentation title, maximum five lines, aligned bottom left, no hyphenation</a:t>
            </a:r>
          </a:p>
        </p:txBody>
      </p:sp>
    </p:spTree>
    <p:extLst>
      <p:ext uri="{BB962C8B-B14F-4D97-AF65-F5344CB8AC3E}">
        <p14:creationId xmlns:p14="http://schemas.microsoft.com/office/powerpoint/2010/main" val="287951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31C81FB-2ECA-4423-89CF-64DC84D79E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6BF95DFC-F905-4D29-A54A-AA605CC18FA7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570000" y="1728000"/>
            <a:ext cx="2574000" cy="2574000"/>
          </a:xfrm>
        </p:spPr>
        <p:txBody>
          <a:bodyPr>
            <a:noAutofit/>
          </a:bodyPr>
          <a:lstStyle/>
          <a:p>
            <a:r>
              <a:rPr lang="en-GB" dirty="0"/>
              <a:t>Click the icon to add an image.</a:t>
            </a:r>
            <a:endParaRPr lang="cs-CZ" dirty="0"/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79C4C244-6CAB-4FEB-A4DB-EDC99BB82C4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0000" y="4301999"/>
            <a:ext cx="2576937" cy="2556549"/>
          </a:xfrm>
        </p:spPr>
        <p:txBody>
          <a:bodyPr/>
          <a:lstStyle/>
          <a:p>
            <a:r>
              <a:rPr lang="en-GB" dirty="0"/>
              <a:t>Click the icon to add an image.</a:t>
            </a:r>
            <a:endParaRPr lang="cs-CZ" dirty="0"/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5F21CE08-D60E-4929-95AA-9DAA407F87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759200"/>
            <a:ext cx="6570663" cy="638175"/>
          </a:xfrm>
        </p:spPr>
        <p:txBody>
          <a:bodyPr lIns="648000" tIns="0" rIns="648000" bIns="0">
            <a:noAutofit/>
          </a:bodyPr>
          <a:lstStyle>
            <a:lvl1pPr>
              <a:lnSpc>
                <a:spcPts val="192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ts val="144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Update subtitle</a:t>
            </a:r>
            <a:endParaRPr lang="cs-CZ" dirty="0"/>
          </a:p>
          <a:p>
            <a:pPr lvl="1"/>
            <a:r>
              <a:rPr lang="en-GB" dirty="0"/>
              <a:t>Second level</a:t>
            </a:r>
            <a:endParaRPr lang="cs-CZ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AB3C36FC-95F1-4E51-9A38-120146F51296}"/>
              </a:ext>
            </a:extLst>
          </p:cNvPr>
          <p:cNvCxnSpPr/>
          <p:nvPr userDrawn="1"/>
        </p:nvCxnSpPr>
        <p:spPr>
          <a:xfrm>
            <a:off x="954000" y="6048375"/>
            <a:ext cx="0" cy="22860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BA01DDC6-7214-40B7-9C52-E6A2EC1CA1D3}"/>
              </a:ext>
            </a:extLst>
          </p:cNvPr>
          <p:cNvCxnSpPr/>
          <p:nvPr userDrawn="1"/>
        </p:nvCxnSpPr>
        <p:spPr>
          <a:xfrm>
            <a:off x="1325475" y="6042968"/>
            <a:ext cx="0" cy="22860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symbol pro text 23">
            <a:extLst>
              <a:ext uri="{FF2B5EF4-FFF2-40B4-BE49-F238E27FC236}">
                <a16:creationId xmlns:a16="http://schemas.microsoft.com/office/drawing/2014/main" id="{0610BBDE-159F-4498-A50C-B4A38BCE41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35" y="6025505"/>
            <a:ext cx="264415" cy="263525"/>
          </a:xfrm>
        </p:spPr>
        <p:txBody>
          <a:bodyPr lIns="0" rIns="0"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18</a:t>
            </a:r>
          </a:p>
        </p:txBody>
      </p:sp>
      <p:sp>
        <p:nvSpPr>
          <p:cNvPr id="15" name="Zástupný symbol pro text 23">
            <a:extLst>
              <a:ext uri="{FF2B5EF4-FFF2-40B4-BE49-F238E27FC236}">
                <a16:creationId xmlns:a16="http://schemas.microsoft.com/office/drawing/2014/main" id="{44BD0743-D933-43B4-8730-95B528AA64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0138" y="6025504"/>
            <a:ext cx="313183" cy="263525"/>
          </a:xfrm>
        </p:spPr>
        <p:txBody>
          <a:bodyPr lIns="0" rIns="0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11</a:t>
            </a:r>
          </a:p>
        </p:txBody>
      </p:sp>
      <p:sp>
        <p:nvSpPr>
          <p:cNvPr id="16" name="Zástupný symbol pro text 23">
            <a:extLst>
              <a:ext uri="{FF2B5EF4-FFF2-40B4-BE49-F238E27FC236}">
                <a16:creationId xmlns:a16="http://schemas.microsoft.com/office/drawing/2014/main" id="{3D31F944-26DE-4807-8516-B2A00B1AC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1608" y="6025503"/>
            <a:ext cx="582527" cy="263525"/>
          </a:xfrm>
        </p:spPr>
        <p:txBody>
          <a:bodyPr lIns="0" rIns="0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201</a:t>
            </a:r>
            <a:r>
              <a:rPr lang="en-GB" dirty="0"/>
              <a:t>8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C589D86-FF15-450C-A0BC-DD44720212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2937" y="1727451"/>
            <a:ext cx="6567488" cy="2613025"/>
          </a:xfrm>
        </p:spPr>
        <p:txBody>
          <a:bodyPr lIns="648000" tIns="0" rIns="648000" bIns="0" anchor="b" anchorCtr="0">
            <a:noAutofit/>
          </a:bodyPr>
          <a:lstStyle>
            <a:lvl1pPr>
              <a:lnSpc>
                <a:spcPts val="3400"/>
              </a:lnSpc>
              <a:spcBef>
                <a:spcPts val="0"/>
              </a:spcBef>
              <a:defRPr sz="3300" cap="all" spc="6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noProof="0" dirty="0" err="1"/>
              <a:t>Powerpoint</a:t>
            </a:r>
            <a:r>
              <a:rPr lang="en-GB" noProof="0" dirty="0"/>
              <a:t> presentation title, maximum five lines, aligned bottom left, no hyphenation  </a:t>
            </a:r>
          </a:p>
        </p:txBody>
      </p:sp>
    </p:spTree>
    <p:extLst>
      <p:ext uri="{BB962C8B-B14F-4D97-AF65-F5344CB8AC3E}">
        <p14:creationId xmlns:p14="http://schemas.microsoft.com/office/powerpoint/2010/main" val="80986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slide /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56F3CD9-331D-4B1B-80BB-4D9A111040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8687FEB-087B-41BB-8FC7-6FE25C0F0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010400"/>
            <a:ext cx="6570000" cy="2217600"/>
          </a:xfrm>
        </p:spPr>
        <p:txBody>
          <a:bodyPr lIns="648000" tIns="0" rIns="648000" bIns="0" anchor="b">
            <a:noAutofit/>
          </a:bodyPr>
          <a:lstStyle>
            <a:lvl1pPr algn="l">
              <a:lnSpc>
                <a:spcPts val="3400"/>
              </a:lnSpc>
              <a:defRPr sz="3300" cap="all" baseline="0">
                <a:solidFill>
                  <a:schemeClr val="bg1"/>
                </a:solidFill>
              </a:defRPr>
            </a:lvl1pPr>
          </a:lstStyle>
          <a:p>
            <a:pPr>
              <a:lnSpc>
                <a:spcPts val="3400"/>
              </a:lnSpc>
            </a:pPr>
            <a:r>
              <a:rPr lang="en-US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cs-CZ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TITLE,</a:t>
            </a:r>
            <a:r>
              <a:rPr lang="cs-CZ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FIVE LINES, ALIGNED BOTTOM LEFT,  NO HYPHENATION</a:t>
            </a:r>
            <a:endParaRPr lang="cs-CZ" sz="1600" spc="6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8FE6A4A-C987-4F0B-A292-19CF36D998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02000"/>
            <a:ext cx="6570663" cy="435600"/>
          </a:xfrm>
        </p:spPr>
        <p:txBody>
          <a:bodyPr lIns="648000" tIns="0" rIns="648000" bIns="0">
            <a:noAutofit/>
          </a:bodyPr>
          <a:lstStyle>
            <a:lvl1pPr>
              <a:defRPr sz="33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02304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3CB48C3-C97E-4873-B07B-C8A80447C1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F7CC3B3-2BBC-472A-B591-7CF134A1C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3666226" cy="435600"/>
          </a:xfrm>
        </p:spPr>
        <p:txBody>
          <a:bodyPr lIns="648000" tIns="0" rIns="648000" bIns="0" anchor="t" anchorCtr="0">
            <a:noAutofit/>
          </a:bodyPr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AGenda</a:t>
            </a:r>
            <a:endParaRPr lang="en-GB" noProof="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8347A4-C4E0-4DF3-96BF-5921529182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656000"/>
            <a:ext cx="9144000" cy="4500000"/>
          </a:xfrm>
        </p:spPr>
        <p:txBody>
          <a:bodyPr lIns="648000" tIns="504000" rIns="648000" bIns="0">
            <a:noAutofit/>
          </a:bodyPr>
          <a:lstStyle>
            <a:lvl1pPr>
              <a:lnSpc>
                <a:spcPts val="2760"/>
              </a:lnSpc>
              <a:spcBef>
                <a:spcPts val="0"/>
              </a:spcBef>
              <a:tabLst>
                <a:tab pos="7920000" algn="r"/>
              </a:tabLst>
              <a:defRPr sz="2300" baseline="0">
                <a:solidFill>
                  <a:schemeClr val="accent2"/>
                </a:solidFill>
              </a:defRPr>
            </a:lvl1pPr>
            <a:lvl2pPr marL="180000" indent="-198000" defTabSz="687600">
              <a:lnSpc>
                <a:spcPts val="2700"/>
              </a:lnSpc>
              <a:spcBef>
                <a:spcPts val="0"/>
              </a:spcBef>
              <a:buClr>
                <a:srgbClr val="0C54A0"/>
              </a:buClr>
              <a:tabLst>
                <a:tab pos="7920000" algn="r"/>
              </a:tabLst>
              <a:defRPr sz="1700">
                <a:solidFill>
                  <a:schemeClr val="accent3"/>
                </a:solidFill>
              </a:defRPr>
            </a:lvl2pPr>
            <a:lvl3pPr>
              <a:buClr>
                <a:srgbClr val="0C54A0"/>
              </a:buClr>
              <a:defRPr>
                <a:solidFill>
                  <a:srgbClr val="5B5B5B"/>
                </a:solidFill>
              </a:defRPr>
            </a:lvl3pPr>
            <a:lvl4pPr>
              <a:buClr>
                <a:srgbClr val="0C54A0"/>
              </a:buClr>
              <a:defRPr>
                <a:solidFill>
                  <a:srgbClr val="5B5B5B"/>
                </a:solidFill>
              </a:defRPr>
            </a:lvl4pPr>
            <a:lvl5pPr>
              <a:buClr>
                <a:srgbClr val="0C54A0"/>
              </a:buClr>
              <a:defRPr>
                <a:solidFill>
                  <a:srgbClr val="5B5B5B"/>
                </a:solidFill>
              </a:defRPr>
            </a:lvl5pPr>
          </a:lstStyle>
          <a:p>
            <a:pPr lvl="0"/>
            <a:r>
              <a:rPr lang="en-GB" dirty="0"/>
              <a:t>Add the presentation contents</a:t>
            </a:r>
            <a:r>
              <a:rPr lang="cs-CZ" dirty="0"/>
              <a:t> </a:t>
            </a:r>
            <a:r>
              <a:rPr lang="en-GB" dirty="0"/>
              <a:t>/ agenda</a:t>
            </a:r>
            <a:endParaRPr lang="cs-CZ" dirty="0"/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90C5B6-8064-4026-A2DB-232619378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Short name of the </a:t>
            </a:r>
            <a:r>
              <a:rPr lang="en-GB" noProof="0" dirty="0" err="1"/>
              <a:t>powerpoint</a:t>
            </a:r>
            <a:r>
              <a:rPr lang="en-GB" noProof="0" dirty="0"/>
              <a:t> presentation, maximum length two thirds of the page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2B590C-9E09-455E-B15D-70C5626A8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492873"/>
            <a:ext cx="237600" cy="365126"/>
          </a:xfrm>
        </p:spPr>
        <p:txBody>
          <a:bodyPr lIns="0" tIns="0" rIns="0" bIns="190800" anchor="b" anchorCtr="0"/>
          <a:lstStyle>
            <a:lvl1pPr algn="ctr">
              <a:defRPr sz="1000" b="1">
                <a:solidFill>
                  <a:schemeClr val="accent2"/>
                </a:solidFill>
              </a:defRPr>
            </a:lvl1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1528A6E7-5E6A-4E17-8F6B-61D22FA1A45C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48">
            <a:extLst>
              <a:ext uri="{FF2B5EF4-FFF2-40B4-BE49-F238E27FC236}">
                <a16:creationId xmlns:a16="http://schemas.microsoft.com/office/drawing/2014/main" id="{45A818D4-6009-40F7-8D51-6CE086DC11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618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/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56F3CD9-331D-4B1B-80BB-4D9A111040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8687FEB-087B-41BB-8FC7-6FE25C0F0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010400"/>
            <a:ext cx="6570000" cy="2217600"/>
          </a:xfrm>
        </p:spPr>
        <p:txBody>
          <a:bodyPr lIns="648000" tIns="0" rIns="648000" bIns="0" anchor="b">
            <a:noAutofit/>
          </a:bodyPr>
          <a:lstStyle>
            <a:lvl1pPr algn="l">
              <a:lnSpc>
                <a:spcPts val="3400"/>
              </a:lnSpc>
              <a:defRPr sz="3300" cap="all" baseline="0">
                <a:solidFill>
                  <a:schemeClr val="bg1"/>
                </a:solidFill>
              </a:defRPr>
            </a:lvl1pPr>
          </a:lstStyle>
          <a:p>
            <a:pPr>
              <a:lnSpc>
                <a:spcPts val="3400"/>
              </a:lnSpc>
            </a:pPr>
            <a:r>
              <a:rPr lang="en-US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cs-CZ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TITLE,</a:t>
            </a:r>
            <a:r>
              <a:rPr lang="cs-CZ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FIVE LINES, ALIGNED BOTTOM LEFT,  NO HYPHENATION</a:t>
            </a:r>
            <a:endParaRPr lang="cs-CZ" sz="1600" spc="6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8FE6A4A-C987-4F0B-A292-19CF36D998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02000"/>
            <a:ext cx="6570663" cy="435600"/>
          </a:xfrm>
        </p:spPr>
        <p:txBody>
          <a:bodyPr lIns="648000" tIns="0" rIns="648000" bIns="0">
            <a:noAutofit/>
          </a:bodyPr>
          <a:lstStyle>
            <a:lvl1pPr>
              <a:defRPr sz="33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71976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/ divider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D737717-D1D6-44C9-9798-D13E0AF470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8687FEB-087B-41BB-8FC7-6FE25C0F0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4010025"/>
            <a:ext cx="9125299" cy="2217975"/>
          </a:xfrm>
        </p:spPr>
        <p:txBody>
          <a:bodyPr lIns="648000" tIns="0" rIns="648000" bIns="0" anchor="b">
            <a:noAutofit/>
          </a:bodyPr>
          <a:lstStyle>
            <a:lvl1pPr algn="l">
              <a:lnSpc>
                <a:spcPts val="3400"/>
              </a:lnSpc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en-US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cs-CZ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TITLE,</a:t>
            </a:r>
            <a:r>
              <a:rPr lang="cs-CZ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FIVE LINES, </a:t>
            </a:r>
            <a:br>
              <a:rPr lang="cs-CZ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ALIGNED BOTTOM LEFT,  </a:t>
            </a:r>
            <a:br>
              <a:rPr lang="cs-CZ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HYPHENATION</a:t>
            </a:r>
            <a:endParaRPr lang="cs-CZ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8FE6A4A-C987-4F0B-A292-19CF36D998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02000"/>
            <a:ext cx="6570663" cy="435600"/>
          </a:xfrm>
        </p:spPr>
        <p:txBody>
          <a:bodyPr lIns="648000" tIns="0" rIns="648000" bIns="0">
            <a:noAutofit/>
          </a:bodyPr>
          <a:lstStyle>
            <a:lvl1pPr>
              <a:defRPr sz="33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12532745-43C2-478B-A486-055D23982E3C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1515600"/>
            <a:ext cx="3042000" cy="2030400"/>
          </a:xfrm>
        </p:spPr>
        <p:txBody>
          <a:bodyPr>
            <a:noAutofit/>
          </a:bodyPr>
          <a:lstStyle/>
          <a:p>
            <a:r>
              <a:rPr lang="en-GB" dirty="0"/>
              <a:t>Click the icon to add an image.</a:t>
            </a:r>
            <a:endParaRPr lang="cs-CZ" dirty="0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B4F27658-7590-4BD0-BC41-3631855AA61D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041650" y="1515600"/>
            <a:ext cx="3042000" cy="2030413"/>
          </a:xfrm>
        </p:spPr>
        <p:txBody>
          <a:bodyPr/>
          <a:lstStyle/>
          <a:p>
            <a:r>
              <a:rPr lang="en-GB" dirty="0"/>
              <a:t>Click the icon to add an image.</a:t>
            </a:r>
            <a:endParaRPr lang="cs-CZ" dirty="0"/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D420C226-004A-4F00-884B-028633384B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83299" y="1515600"/>
            <a:ext cx="3042000" cy="2030400"/>
          </a:xfrm>
        </p:spPr>
        <p:txBody>
          <a:bodyPr/>
          <a:lstStyle/>
          <a:p>
            <a:r>
              <a:rPr lang="en-GB" dirty="0"/>
              <a:t>Click the icon to add an image.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40763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48B7B91-7617-4F78-B6E9-53F1DE836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DB8F3FC-33B5-4EC7-9FDF-2FC4D26FC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63600"/>
            <a:ext cx="7156800" cy="871200"/>
          </a:xfrm>
        </p:spPr>
        <p:txBody>
          <a:bodyPr lIns="648000" tIns="0" rIns="0" bIns="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cap="all" baseline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spc="6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IN TWO LINES MAXIMUM,  ON THE LEFT, NO HYPHENATION</a:t>
            </a:r>
            <a:br>
              <a:rPr lang="cs-CZ" sz="3100" spc="6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6E3098C-E1CF-4DF6-9B7D-313793337DF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3362400"/>
            <a:ext cx="9144000" cy="1540800"/>
          </a:xfrm>
        </p:spPr>
        <p:txBody>
          <a:bodyPr lIns="648000" tIns="0" rIns="64800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</a:t>
            </a:r>
            <a:r>
              <a:rPr lang="en-GB" dirty="0"/>
              <a:t>date text – Add chapter summary</a:t>
            </a:r>
            <a:endParaRPr 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241DBF86-3490-4553-BE17-F3BE1330D2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02000"/>
            <a:ext cx="7009200" cy="435600"/>
          </a:xfrm>
        </p:spPr>
        <p:txBody>
          <a:bodyPr lIns="648000" tIns="0" rIns="684000" bIns="0">
            <a:no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D96D5728-364C-4787-969C-027BB55EA6AA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7D41571C-2F70-40A0-B16D-1B6AC1FFA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Short name of the </a:t>
            </a:r>
            <a:r>
              <a:rPr lang="en-GB" noProof="0" dirty="0" err="1"/>
              <a:t>powerpoint</a:t>
            </a:r>
            <a:r>
              <a:rPr lang="en-GB" noProof="0" dirty="0"/>
              <a:t> presentation, maximum length two thirds of the page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2D6FDC59-CC0D-4450-BC8E-93DAA9E89BE1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48">
            <a:extLst>
              <a:ext uri="{FF2B5EF4-FFF2-40B4-BE49-F238E27FC236}">
                <a16:creationId xmlns:a16="http://schemas.microsoft.com/office/drawing/2014/main" id="{8E7458F2-392A-4304-AB61-E9B9C2F41C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77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- main slide (one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4B287D91-C899-41B0-AE61-918B2709C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dirty="0"/>
              <a:t>Update text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5F60E52-3519-4A1B-BBBA-935B2277D7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825199"/>
            <a:ext cx="9140765" cy="4352400"/>
          </a:xfrm>
        </p:spPr>
        <p:txBody>
          <a:bodyPr lIns="648000" tIns="0" rIns="648000" bIns="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accent2"/>
                </a:solidFill>
              </a:defRPr>
            </a:lvl1pPr>
            <a:lvl2pPr marL="0" indent="0">
              <a:lnSpc>
                <a:spcPts val="2400"/>
              </a:lnSpc>
              <a:spcBef>
                <a:spcPts val="750"/>
              </a:spcBef>
              <a:buFontTx/>
              <a:buNone/>
              <a:defRPr sz="2000">
                <a:solidFill>
                  <a:schemeClr val="accent3"/>
                </a:solidFill>
              </a:defRPr>
            </a:lvl2pPr>
            <a:lvl3pPr marL="180000" indent="-198000">
              <a:lnSpc>
                <a:spcPts val="2200"/>
              </a:lnSpc>
              <a:spcBef>
                <a:spcPts val="750"/>
              </a:spcBef>
              <a:buClr>
                <a:srgbClr val="0C54A0"/>
              </a:buClr>
              <a:defRPr sz="1700" baseline="0">
                <a:solidFill>
                  <a:schemeClr val="accent3"/>
                </a:solidFill>
              </a:defRPr>
            </a:lvl3pPr>
            <a:lvl4pPr marL="505350" indent="-285750">
              <a:spcBef>
                <a:spcPts val="700"/>
              </a:spcBef>
              <a:buClr>
                <a:srgbClr val="0C54A0"/>
              </a:buClr>
              <a:defRPr lang="cs-CZ" sz="150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GB" noProof="0" dirty="0"/>
              <a:t>Text in four levels with blue bullets and a headline, </a:t>
            </a:r>
            <a:br>
              <a:rPr lang="en-GB" noProof="0" dirty="0"/>
            </a:br>
            <a:r>
              <a:rPr lang="en-GB" noProof="0" dirty="0"/>
              <a:t>on the left, no hyphenation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  <a:p>
            <a:pPr marL="363600" lvl="3" indent="-144000" algn="l" defTabSz="685800" rtl="0" eaLnBrk="1" latinLnBrk="0" hangingPunct="1">
              <a:lnSpc>
                <a:spcPts val="1900"/>
              </a:lnSpc>
              <a:spcBef>
                <a:spcPts val="375"/>
              </a:spcBef>
              <a:buClr>
                <a:srgbClr val="0C54A0"/>
              </a:buClr>
              <a:buFont typeface="Arial" panose="020B0604020202020204" pitchFamily="34" charset="0"/>
              <a:buChar char="•"/>
            </a:pPr>
            <a:r>
              <a:rPr lang="en-GB" dirty="0"/>
              <a:t>Fourth level</a:t>
            </a:r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D4B7F7C5-4EEE-40A0-B143-3434FB064A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8640000" cy="871200"/>
          </a:xfrm>
        </p:spPr>
        <p:txBody>
          <a:bodyPr lIns="648000" tIns="0" rIns="684000" bIns="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cap="all" baseline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IN TWO LINES MAXIMUM, </a:t>
            </a:r>
            <a:br>
              <a:rPr lang="cs-CZ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LEFT, NO HYPHENATION</a:t>
            </a:r>
            <a:br>
              <a:rPr lang="cs-CZ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47CCDC5-13FF-4B22-B80F-E920B8DFC5B8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ástupný symbol pro číslo snímku 5">
            <a:extLst>
              <a:ext uri="{FF2B5EF4-FFF2-40B4-BE49-F238E27FC236}">
                <a16:creationId xmlns:a16="http://schemas.microsoft.com/office/drawing/2014/main" id="{E4B3DBD5-762F-4CE2-9090-9EE96A4CB3A3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>
                <a:solidFill>
                  <a:schemeClr val="accent2"/>
                </a:solidFill>
              </a:rPr>
              <a:pPr/>
              <a:t>‹#›</a:t>
            </a:fld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15" name="Zástupný symbol pro zápatí 4">
            <a:extLst>
              <a:ext uri="{FF2B5EF4-FFF2-40B4-BE49-F238E27FC236}">
                <a16:creationId xmlns:a16="http://schemas.microsoft.com/office/drawing/2014/main" id="{7D185DEA-2D3C-4BB4-B25C-80843B96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Short name of the </a:t>
            </a:r>
            <a:r>
              <a:rPr lang="en-GB" noProof="0" dirty="0" err="1"/>
              <a:t>powerpoint</a:t>
            </a:r>
            <a:r>
              <a:rPr lang="en-GB" noProof="0" dirty="0"/>
              <a:t> presentation, maximum length two thirds of the page</a:t>
            </a:r>
          </a:p>
        </p:txBody>
      </p:sp>
      <p:pic>
        <p:nvPicPr>
          <p:cNvPr id="16" name="Picture 48">
            <a:extLst>
              <a:ext uri="{FF2B5EF4-FFF2-40B4-BE49-F238E27FC236}">
                <a16:creationId xmlns:a16="http://schemas.microsoft.com/office/drawing/2014/main" id="{FC47296D-92C3-4DA8-BE18-D6DFE2FCB2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88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543B6920-7090-431A-B222-D41541E48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8B9092-3C55-42C8-B8BB-259BF8C98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8640000" cy="871200"/>
          </a:xfrm>
        </p:spPr>
        <p:txBody>
          <a:bodyPr lIns="648000" tIns="0" rIns="684000" bIns="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cap="all" baseline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IN TWO LINES MAXIMUM, </a:t>
            </a:r>
            <a:br>
              <a:rPr lang="cs-CZ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LEFT, NO HYPHENATION</a:t>
            </a:r>
            <a:br>
              <a:rPr lang="cs-CZ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7C0B6A-B911-4244-9BAF-260D6704E64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000" y="1792800"/>
            <a:ext cx="3880800" cy="4351338"/>
          </a:xfrm>
        </p:spPr>
        <p:txBody>
          <a:bodyPr lIns="0" rIns="288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accent2"/>
                </a:solidFill>
              </a:defRPr>
            </a:lvl1pPr>
            <a:lvl2pPr marL="0" indent="0">
              <a:lnSpc>
                <a:spcPts val="2400"/>
              </a:lnSpc>
              <a:spcBef>
                <a:spcPts val="750"/>
              </a:spcBef>
              <a:buNone/>
              <a:defRPr sz="2000">
                <a:solidFill>
                  <a:schemeClr val="accent3"/>
                </a:solidFill>
              </a:defRPr>
            </a:lvl2pPr>
            <a:lvl3pPr marL="180000" indent="-198000">
              <a:lnSpc>
                <a:spcPts val="2100"/>
              </a:lnSpc>
              <a:spcBef>
                <a:spcPts val="750"/>
              </a:spcBef>
              <a:buClr>
                <a:srgbClr val="0C54A0"/>
              </a:buClr>
              <a:defRPr sz="1700" baseline="0">
                <a:solidFill>
                  <a:schemeClr val="accent3"/>
                </a:solidFill>
              </a:defRPr>
            </a:lvl3pPr>
            <a:lvl4pPr marL="363600" indent="-144000">
              <a:lnSpc>
                <a:spcPts val="1900"/>
              </a:lnSpc>
              <a:spcBef>
                <a:spcPts val="700"/>
              </a:spcBef>
              <a:buClr>
                <a:srgbClr val="0C54A0"/>
              </a:buClr>
              <a:defRPr sz="1500">
                <a:solidFill>
                  <a:schemeClr val="accent3"/>
                </a:solidFill>
              </a:defRPr>
            </a:lvl4pPr>
          </a:lstStyle>
          <a:p>
            <a:pPr lvl="0"/>
            <a:r>
              <a:rPr lang="en-GB" noProof="0" dirty="0"/>
              <a:t>Text in four levels with bullets and a headline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  <a:p>
            <a:pPr lvl="3"/>
            <a:r>
              <a:rPr lang="en-GB" dirty="0"/>
              <a:t>Fourth level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D7427CF6-B580-40B5-88A0-6877C2D205D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032800" y="1792800"/>
            <a:ext cx="3880800" cy="4351338"/>
          </a:xfrm>
        </p:spPr>
        <p:txBody>
          <a:bodyPr lIns="0" rIns="288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rgbClr val="004F9F"/>
                </a:solidFill>
              </a:defRPr>
            </a:lvl1pPr>
            <a:lvl2pPr marL="0" indent="0">
              <a:lnSpc>
                <a:spcPts val="2400"/>
              </a:lnSpc>
              <a:spcBef>
                <a:spcPts val="750"/>
              </a:spcBef>
              <a:buNone/>
              <a:defRPr sz="2000">
                <a:solidFill>
                  <a:schemeClr val="accent3"/>
                </a:solidFill>
              </a:defRPr>
            </a:lvl2pPr>
            <a:lvl3pPr marL="180000" indent="-198000">
              <a:lnSpc>
                <a:spcPts val="2100"/>
              </a:lnSpc>
              <a:spcBef>
                <a:spcPts val="750"/>
              </a:spcBef>
              <a:buClr>
                <a:srgbClr val="0C54A0"/>
              </a:buClr>
              <a:defRPr sz="1700">
                <a:solidFill>
                  <a:schemeClr val="accent3"/>
                </a:solidFill>
              </a:defRPr>
            </a:lvl3pPr>
            <a:lvl4pPr marL="363600" indent="-144000">
              <a:lnSpc>
                <a:spcPts val="1900"/>
              </a:lnSpc>
              <a:spcBef>
                <a:spcPts val="700"/>
              </a:spcBef>
              <a:buClr>
                <a:srgbClr val="0C54A0"/>
              </a:buClr>
              <a:defRPr sz="1500">
                <a:solidFill>
                  <a:schemeClr val="accent3"/>
                </a:solidFill>
              </a:defRPr>
            </a:lvl4pPr>
          </a:lstStyle>
          <a:p>
            <a:pPr lvl="0"/>
            <a:r>
              <a:rPr lang="en-GB" noProof="0" dirty="0"/>
              <a:t>Text in four levels with bullets and a headline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  <a:p>
            <a:pPr lvl="3"/>
            <a:r>
              <a:rPr lang="en-GB" dirty="0"/>
              <a:t>Fourth level</a:t>
            </a:r>
            <a:endParaRPr lang="cs-CZ" dirty="0"/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E90CD70C-AF1A-4B03-B38C-8E146883D4F2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Zástupný symbol pro zápatí 4">
            <a:extLst>
              <a:ext uri="{FF2B5EF4-FFF2-40B4-BE49-F238E27FC236}">
                <a16:creationId xmlns:a16="http://schemas.microsoft.com/office/drawing/2014/main" id="{5205D45F-00D4-4A12-9E59-9EC934C6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Short name of the </a:t>
            </a:r>
            <a:r>
              <a:rPr lang="en-GB" dirty="0" err="1"/>
              <a:t>powerpoint</a:t>
            </a:r>
            <a:r>
              <a:rPr lang="en-GB" dirty="0"/>
              <a:t> presentation, maximum length two thirds of the page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E161B054-B820-42DC-9B7E-A7CA572FFC17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48">
            <a:extLst>
              <a:ext uri="{FF2B5EF4-FFF2-40B4-BE49-F238E27FC236}">
                <a16:creationId xmlns:a16="http://schemas.microsoft.com/office/drawing/2014/main" id="{3C8A0D2F-0E31-4143-A944-F6F6731AED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526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Graph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B1A11DD3-6468-40E0-8C07-E87E9AD22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8B9092-3C55-42C8-B8BB-259BF8C98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8726400" cy="435600"/>
          </a:xfrm>
        </p:spPr>
        <p:txBody>
          <a:bodyPr lIns="648000" tIns="0" rIns="648000" bIns="0" anchor="t" anchorCtr="0">
            <a:noAutofit/>
          </a:bodyPr>
          <a:lstStyle>
            <a:lvl1pPr>
              <a:defRPr sz="3100" cap="all" baseline="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One line headline on the left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7C0B6A-B911-4244-9BAF-260D6704E64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792800"/>
            <a:ext cx="3805200" cy="2579125"/>
          </a:xfrm>
        </p:spPr>
        <p:txBody>
          <a:bodyPr rIns="288000"/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accent2"/>
                </a:solidFill>
              </a:defRPr>
            </a:lvl1pPr>
            <a:lvl2pPr marL="0" indent="0">
              <a:lnSpc>
                <a:spcPts val="2400"/>
              </a:lnSpc>
              <a:spcBef>
                <a:spcPts val="750"/>
              </a:spcBef>
              <a:buNone/>
              <a:defRPr sz="2000">
                <a:solidFill>
                  <a:srgbClr val="5B5B5B"/>
                </a:solidFill>
              </a:defRPr>
            </a:lvl2pPr>
            <a:lvl3pPr marL="180000" indent="-180000">
              <a:lnSpc>
                <a:spcPts val="2100"/>
              </a:lnSpc>
              <a:spcBef>
                <a:spcPts val="750"/>
              </a:spcBef>
              <a:buClr>
                <a:srgbClr val="0C54A0"/>
              </a:buClr>
              <a:defRPr sz="1700">
                <a:solidFill>
                  <a:srgbClr val="5B5B5B"/>
                </a:solidFill>
              </a:defRPr>
            </a:lvl3pPr>
            <a:lvl4pPr marL="363600" indent="-144000">
              <a:lnSpc>
                <a:spcPts val="1900"/>
              </a:lnSpc>
              <a:buClr>
                <a:srgbClr val="0C54A0"/>
              </a:buClr>
              <a:defRPr sz="1500">
                <a:solidFill>
                  <a:srgbClr val="5B5B5B"/>
                </a:solidFill>
              </a:defRPr>
            </a:lvl4pPr>
          </a:lstStyle>
          <a:p>
            <a:pPr lvl="0"/>
            <a:r>
              <a:rPr lang="en-GB" noProof="0" dirty="0"/>
              <a:t>Add image/graph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B2A177A1-E6A2-4F52-9C0A-456B7A35C0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464000"/>
            <a:ext cx="4237200" cy="788400"/>
          </a:xfrm>
        </p:spPr>
        <p:txBody>
          <a:bodyPr lIns="64800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Note to the graph </a:t>
            </a: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keep short, maximum in 3 lines, on the left, no hyphenation.  </a:t>
            </a:r>
            <a:b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The shorter the better.</a:t>
            </a:r>
            <a:endParaRPr lang="en-GB" noProof="0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A950B6C7-DE0B-406B-846C-F8C73E8DA78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975200" y="1792800"/>
            <a:ext cx="3880800" cy="4351338"/>
          </a:xfrm>
        </p:spPr>
        <p:txBody>
          <a:bodyPr lIns="0" rIns="288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accent2"/>
                </a:solidFill>
              </a:defRPr>
            </a:lvl1pPr>
            <a:lvl2pPr marL="0" indent="0">
              <a:lnSpc>
                <a:spcPts val="2400"/>
              </a:lnSpc>
              <a:spcBef>
                <a:spcPts val="750"/>
              </a:spcBef>
              <a:buNone/>
              <a:defRPr sz="2000">
                <a:solidFill>
                  <a:schemeClr val="accent3"/>
                </a:solidFill>
              </a:defRPr>
            </a:lvl2pPr>
            <a:lvl3pPr marL="180000" indent="-198000">
              <a:lnSpc>
                <a:spcPts val="2100"/>
              </a:lnSpc>
              <a:spcBef>
                <a:spcPts val="750"/>
              </a:spcBef>
              <a:buClr>
                <a:srgbClr val="0C54A0"/>
              </a:buClr>
              <a:defRPr sz="1700">
                <a:solidFill>
                  <a:schemeClr val="accent3"/>
                </a:solidFill>
              </a:defRPr>
            </a:lvl3pPr>
            <a:lvl4pPr marL="363600" indent="-144000">
              <a:lnSpc>
                <a:spcPts val="1900"/>
              </a:lnSpc>
              <a:spcBef>
                <a:spcPts val="700"/>
              </a:spcBef>
              <a:buClr>
                <a:srgbClr val="0C54A0"/>
              </a:buClr>
              <a:defRPr sz="1500">
                <a:solidFill>
                  <a:schemeClr val="accent3"/>
                </a:solidFill>
              </a:defRPr>
            </a:lvl4pPr>
          </a:lstStyle>
          <a:p>
            <a:pPr lvl="0"/>
            <a:r>
              <a:rPr lang="cs-CZ" dirty="0"/>
              <a:t>Text in </a:t>
            </a:r>
            <a:r>
              <a:rPr lang="cs-CZ" dirty="0" err="1"/>
              <a:t>four</a:t>
            </a:r>
            <a:r>
              <a:rPr lang="cs-CZ" dirty="0"/>
              <a:t> </a:t>
            </a:r>
            <a:r>
              <a:rPr lang="cs-CZ" dirty="0" err="1"/>
              <a:t>levels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bullets</a:t>
            </a:r>
            <a:r>
              <a:rPr lang="cs-CZ" dirty="0"/>
              <a:t> and a </a:t>
            </a:r>
            <a:r>
              <a:rPr lang="cs-CZ" dirty="0" err="1"/>
              <a:t>headline</a:t>
            </a:r>
            <a:endParaRPr lang="cs-CZ" dirty="0"/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  <a:p>
            <a:pPr lvl="3"/>
            <a:r>
              <a:rPr lang="en-GB" dirty="0"/>
              <a:t>Fourth level</a:t>
            </a:r>
            <a:endParaRPr lang="cs-CZ" dirty="0"/>
          </a:p>
        </p:txBody>
      </p:sp>
      <p:sp>
        <p:nvSpPr>
          <p:cNvPr id="12" name="Zástupný symbol pro číslo snímku 5">
            <a:extLst>
              <a:ext uri="{FF2B5EF4-FFF2-40B4-BE49-F238E27FC236}">
                <a16:creationId xmlns:a16="http://schemas.microsoft.com/office/drawing/2014/main" id="{05CE88A3-65CA-4CE1-B30A-873AFAEB2F66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Zástupný symbol pro zápatí 4">
            <a:extLst>
              <a:ext uri="{FF2B5EF4-FFF2-40B4-BE49-F238E27FC236}">
                <a16:creationId xmlns:a16="http://schemas.microsoft.com/office/drawing/2014/main" id="{16C0665B-D2F2-491C-B4BC-9DE8D14CB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Short name of the </a:t>
            </a:r>
            <a:r>
              <a:rPr lang="en-GB" noProof="0" dirty="0" err="1"/>
              <a:t>powerpoint</a:t>
            </a:r>
            <a:r>
              <a:rPr lang="en-GB" noProof="0" dirty="0"/>
              <a:t> presentation, maximum length two thirds of the page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C3B987BA-4871-4AFA-BD5B-60E8A286470B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48">
            <a:extLst>
              <a:ext uri="{FF2B5EF4-FFF2-40B4-BE49-F238E27FC236}">
                <a16:creationId xmlns:a16="http://schemas.microsoft.com/office/drawing/2014/main" id="{B18561DB-C3BA-4346-90BB-9CB3C13F17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337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Text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3370AA24-27CB-432D-B635-3696CB7744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7C0B6A-B911-4244-9BAF-260D6704E64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000" y="1792800"/>
            <a:ext cx="3880800" cy="4351338"/>
          </a:xfrm>
        </p:spPr>
        <p:txBody>
          <a:bodyPr lIns="0" rIns="288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accent2"/>
                </a:solidFill>
              </a:defRPr>
            </a:lvl1pPr>
            <a:lvl2pPr marL="0" indent="0">
              <a:lnSpc>
                <a:spcPts val="2400"/>
              </a:lnSpc>
              <a:spcBef>
                <a:spcPts val="750"/>
              </a:spcBef>
              <a:buNone/>
              <a:defRPr sz="2000">
                <a:solidFill>
                  <a:schemeClr val="accent3"/>
                </a:solidFill>
              </a:defRPr>
            </a:lvl2pPr>
            <a:lvl3pPr marL="180000" indent="-198000">
              <a:lnSpc>
                <a:spcPts val="2100"/>
              </a:lnSpc>
              <a:spcBef>
                <a:spcPts val="750"/>
              </a:spcBef>
              <a:buClr>
                <a:srgbClr val="0C54A0"/>
              </a:buClr>
              <a:defRPr sz="1700">
                <a:solidFill>
                  <a:schemeClr val="accent3"/>
                </a:solidFill>
              </a:defRPr>
            </a:lvl3pPr>
            <a:lvl4pPr marL="363600" indent="-144000">
              <a:lnSpc>
                <a:spcPts val="1900"/>
              </a:lnSpc>
              <a:spcBef>
                <a:spcPts val="700"/>
              </a:spcBef>
              <a:buClr>
                <a:srgbClr val="0C54A0"/>
              </a:buClr>
              <a:defRPr sz="1500">
                <a:solidFill>
                  <a:schemeClr val="accent3"/>
                </a:solidFill>
              </a:defRPr>
            </a:lvl4pPr>
          </a:lstStyle>
          <a:p>
            <a:pPr lvl="0"/>
            <a:r>
              <a:rPr lang="en-GB" noProof="0" dirty="0"/>
              <a:t>Text in four levels with bullets and a headline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  <a:p>
            <a:pPr lvl="3"/>
            <a:r>
              <a:rPr lang="en-GB" dirty="0"/>
              <a:t>Fourth level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985A1678-7B6F-46D3-B351-42BCE55B8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34000" y="1800000"/>
            <a:ext cx="3780000" cy="3060000"/>
          </a:xfrm>
        </p:spPr>
        <p:txBody>
          <a:bodyPr lIns="0" tIns="0" rIns="0" bIns="0">
            <a:noAutofit/>
          </a:bodyPr>
          <a:lstStyle/>
          <a:p>
            <a:r>
              <a:rPr lang="en-GB" dirty="0"/>
              <a:t>Click the icon to add an image.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1EE2432E-4F89-4E41-9DA5-73102E382B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4001" y="5104800"/>
            <a:ext cx="3780000" cy="788400"/>
          </a:xfrm>
        </p:spPr>
        <p:txBody>
          <a:bodyPr lIns="0" r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Note to the picture </a:t>
            </a: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keep short, maximum in 3 lines, on the left, no hyphenation.  </a:t>
            </a:r>
            <a:b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The shorter the better.</a:t>
            </a:r>
            <a:endParaRPr lang="en-GB" noProof="0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5E1C5CB0-5CED-4AAA-A821-4A6FE48584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8726400" cy="435600"/>
          </a:xfrm>
        </p:spPr>
        <p:txBody>
          <a:bodyPr lIns="648000" tIns="0" rIns="648000" bIns="0" anchor="t" anchorCtr="0">
            <a:noAutofit/>
          </a:bodyPr>
          <a:lstStyle>
            <a:lvl1pPr>
              <a:defRPr sz="3100" cap="all" baseline="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One line headline on the left</a:t>
            </a:r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F0D6980A-B2B8-470B-9AAF-F6692AF28BD4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Zástupný symbol pro zápatí 4">
            <a:extLst>
              <a:ext uri="{FF2B5EF4-FFF2-40B4-BE49-F238E27FC236}">
                <a16:creationId xmlns:a16="http://schemas.microsoft.com/office/drawing/2014/main" id="{8FDEFD7F-9893-4AB2-A6BA-D2DD735EE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Short name of the </a:t>
            </a:r>
            <a:r>
              <a:rPr lang="en-GB" dirty="0" err="1"/>
              <a:t>powerpoint</a:t>
            </a:r>
            <a:r>
              <a:rPr lang="en-GB" dirty="0"/>
              <a:t> presentation, maximum length two thirds of the page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A0F6FA0C-F321-4F4B-AAED-39532E009A77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48">
            <a:extLst>
              <a:ext uri="{FF2B5EF4-FFF2-40B4-BE49-F238E27FC236}">
                <a16:creationId xmlns:a16="http://schemas.microsoft.com/office/drawing/2014/main" id="{2F619EFB-AE3E-4288-B639-B694A58E1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376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Text+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71915FF0-BD61-4A7E-9972-5300B0BAD6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7C0B6A-B911-4244-9BAF-260D6704E64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000" y="1792800"/>
            <a:ext cx="3880800" cy="4351338"/>
          </a:xfrm>
        </p:spPr>
        <p:txBody>
          <a:bodyPr lIns="0" rIns="288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accent2"/>
                </a:solidFill>
              </a:defRPr>
            </a:lvl1pPr>
            <a:lvl2pPr marL="0" indent="0">
              <a:lnSpc>
                <a:spcPts val="2400"/>
              </a:lnSpc>
              <a:spcBef>
                <a:spcPts val="750"/>
              </a:spcBef>
              <a:buNone/>
              <a:defRPr sz="2000">
                <a:solidFill>
                  <a:schemeClr val="accent3"/>
                </a:solidFill>
              </a:defRPr>
            </a:lvl2pPr>
            <a:lvl3pPr marL="180000" indent="-198000">
              <a:lnSpc>
                <a:spcPts val="2100"/>
              </a:lnSpc>
              <a:spcBef>
                <a:spcPts val="750"/>
              </a:spcBef>
              <a:buClr>
                <a:srgbClr val="0C54A0"/>
              </a:buClr>
              <a:defRPr sz="1700">
                <a:solidFill>
                  <a:schemeClr val="accent3"/>
                </a:solidFill>
              </a:defRPr>
            </a:lvl3pPr>
            <a:lvl4pPr marL="363600" indent="-144000">
              <a:lnSpc>
                <a:spcPts val="1900"/>
              </a:lnSpc>
              <a:spcBef>
                <a:spcPts val="700"/>
              </a:spcBef>
              <a:buClr>
                <a:srgbClr val="0C54A0"/>
              </a:buClr>
              <a:defRPr sz="1500">
                <a:solidFill>
                  <a:schemeClr val="accent3"/>
                </a:solidFill>
              </a:defRPr>
            </a:lvl4pPr>
          </a:lstStyle>
          <a:p>
            <a:pPr lvl="0"/>
            <a:r>
              <a:rPr lang="en-GB" noProof="0" dirty="0"/>
              <a:t>Text in four levels with bullets and a headline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  <a:p>
            <a:pPr lvl="3"/>
            <a:r>
              <a:rPr lang="en-GB" dirty="0"/>
              <a:t>Fourth level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1EE2432E-4F89-4E41-9DA5-73102E382B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08005" y="5432400"/>
            <a:ext cx="3780000" cy="788400"/>
          </a:xfrm>
        </p:spPr>
        <p:txBody>
          <a:bodyPr lIns="0" r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Note to the table </a:t>
            </a: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keep short, maximum in 3 lines, on the left, no hyphenation.  </a:t>
            </a:r>
            <a:b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The shorter the better.</a:t>
            </a:r>
            <a:endParaRPr lang="en-GB" noProof="0" dirty="0"/>
          </a:p>
        </p:txBody>
      </p:sp>
      <p:sp>
        <p:nvSpPr>
          <p:cNvPr id="5" name="Zástupný symbol pro tabulku 4">
            <a:extLst>
              <a:ext uri="{FF2B5EF4-FFF2-40B4-BE49-F238E27FC236}">
                <a16:creationId xmlns:a16="http://schemas.microsoft.com/office/drawing/2014/main" id="{C1A3035E-21FB-4894-92A5-2D93E05F4EA9}"/>
              </a:ext>
            </a:extLst>
          </p:cNvPr>
          <p:cNvSpPr>
            <a:spLocks noGrp="1" noChangeAspect="1"/>
          </p:cNvSpPr>
          <p:nvPr>
            <p:ph type="tbl" sz="quarter" idx="16" hasCustomPrompt="1"/>
          </p:nvPr>
        </p:nvSpPr>
        <p:spPr>
          <a:xfrm>
            <a:off x="4791600" y="1796400"/>
            <a:ext cx="3801600" cy="3517200"/>
          </a:xfrm>
        </p:spPr>
        <p:txBody>
          <a:bodyPr tIns="72000" bIns="72000" anchor="ctr" anchorCtr="0">
            <a:normAutofit/>
          </a:bodyPr>
          <a:lstStyle>
            <a:lvl1pPr>
              <a:defRPr sz="1500" baseline="0"/>
            </a:lvl1pPr>
          </a:lstStyle>
          <a:p>
            <a:r>
              <a:rPr lang="en-GB" dirty="0"/>
              <a:t>Click the icon to add a table</a:t>
            </a:r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3EE5BBE3-65E9-4DED-82CF-0018127F75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8726400" cy="435600"/>
          </a:xfrm>
        </p:spPr>
        <p:txBody>
          <a:bodyPr lIns="648000" tIns="0" rIns="648000" bIns="0" anchor="t" anchorCtr="0">
            <a:noAutofit/>
          </a:bodyPr>
          <a:lstStyle>
            <a:lvl1pPr>
              <a:defRPr sz="3100" cap="all" baseline="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One line headline on the left</a:t>
            </a:r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09EE363F-BB4B-4EAE-9EF7-FFD0141DEA8E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Zástupný symbol pro zápatí 4">
            <a:extLst>
              <a:ext uri="{FF2B5EF4-FFF2-40B4-BE49-F238E27FC236}">
                <a16:creationId xmlns:a16="http://schemas.microsoft.com/office/drawing/2014/main" id="{7994F1B0-EEEC-4D46-A804-16BF28577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Short name of the </a:t>
            </a:r>
            <a:r>
              <a:rPr lang="en-GB" dirty="0" err="1"/>
              <a:t>powerpoint</a:t>
            </a:r>
            <a:r>
              <a:rPr lang="en-GB" dirty="0"/>
              <a:t> presentation, maximum length two thirds of the page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64399598-AE7F-43DB-BEDF-8D0BB2D0A48B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48">
            <a:extLst>
              <a:ext uri="{FF2B5EF4-FFF2-40B4-BE49-F238E27FC236}">
                <a16:creationId xmlns:a16="http://schemas.microsoft.com/office/drawing/2014/main" id="{D7707C07-26B6-4E05-8488-1DE0390039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207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3A9D2D2C-52C6-45E4-A785-4AF57F888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8B9092-3C55-42C8-B8BB-259BF8C98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8640000" cy="453600"/>
          </a:xfrm>
        </p:spPr>
        <p:txBody>
          <a:bodyPr lIns="648000" tIns="0" rIns="684000" bIns="0" anchor="t" anchorCtr="0">
            <a:noAutofit/>
          </a:bodyPr>
          <a:lstStyle>
            <a:lvl1pPr>
              <a:lnSpc>
                <a:spcPts val="3400"/>
              </a:lnSpc>
              <a:defRPr sz="3100" cap="all" baseline="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One line headline on the left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1EE2432E-4F89-4E41-9DA5-73102E382B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5432400"/>
            <a:ext cx="2481316" cy="324000"/>
          </a:xfrm>
        </p:spPr>
        <p:txBody>
          <a:bodyPr lIns="0" rIns="0">
            <a:noAutofit/>
          </a:bodyPr>
          <a:lstStyle>
            <a:lvl1pPr>
              <a:lnSpc>
                <a:spcPts val="1800"/>
              </a:lnSpc>
              <a:spcBef>
                <a:spcPts val="0"/>
              </a:spcBef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Table note on 1 line</a:t>
            </a:r>
          </a:p>
        </p:txBody>
      </p:sp>
      <p:sp>
        <p:nvSpPr>
          <p:cNvPr id="5" name="Zástupný symbol pro tabulku 4">
            <a:extLst>
              <a:ext uri="{FF2B5EF4-FFF2-40B4-BE49-F238E27FC236}">
                <a16:creationId xmlns:a16="http://schemas.microsoft.com/office/drawing/2014/main" id="{C1A3035E-21FB-4894-92A5-2D93E05F4EA9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648000" y="1796400"/>
            <a:ext cx="7848000" cy="3517200"/>
          </a:xfrm>
        </p:spPr>
        <p:txBody>
          <a:bodyPr tIns="72000" bIns="72000" anchor="ctr" anchorCtr="0">
            <a:normAutofit/>
          </a:bodyPr>
          <a:lstStyle>
            <a:lvl1pPr>
              <a:defRPr sz="1500"/>
            </a:lvl1pPr>
          </a:lstStyle>
          <a:p>
            <a:r>
              <a:rPr lang="en-GB" dirty="0"/>
              <a:t>Click the icon to add a table.</a:t>
            </a:r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4BA578A-7CA3-441A-875C-DA886EF7B869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ástupný symbol pro číslo snímku 5">
            <a:extLst>
              <a:ext uri="{FF2B5EF4-FFF2-40B4-BE49-F238E27FC236}">
                <a16:creationId xmlns:a16="http://schemas.microsoft.com/office/drawing/2014/main" id="{47BD0CF3-E626-476B-9225-476D0116C2F1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Zástupný symbol pro zápatí 4">
            <a:extLst>
              <a:ext uri="{FF2B5EF4-FFF2-40B4-BE49-F238E27FC236}">
                <a16:creationId xmlns:a16="http://schemas.microsoft.com/office/drawing/2014/main" id="{8A03B3F2-A48A-4D0E-A779-E868557F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Short name of the </a:t>
            </a:r>
            <a:r>
              <a:rPr lang="en-GB" noProof="0" dirty="0" err="1"/>
              <a:t>powerpoint</a:t>
            </a:r>
            <a:r>
              <a:rPr lang="en-GB" noProof="0" dirty="0"/>
              <a:t> presentation, maximum length two thirds of the page</a:t>
            </a:r>
          </a:p>
        </p:txBody>
      </p:sp>
      <p:pic>
        <p:nvPicPr>
          <p:cNvPr id="19" name="Picture 48">
            <a:extLst>
              <a:ext uri="{FF2B5EF4-FFF2-40B4-BE49-F238E27FC236}">
                <a16:creationId xmlns:a16="http://schemas.microsoft.com/office/drawing/2014/main" id="{1D0A7C21-E46D-4406-843B-559E01F435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9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/ divider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D737717-D1D6-44C9-9798-D13E0AF470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8687FEB-087B-41BB-8FC7-6FE25C0F0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4010025"/>
            <a:ext cx="9125299" cy="2217975"/>
          </a:xfrm>
        </p:spPr>
        <p:txBody>
          <a:bodyPr lIns="648000" tIns="0" rIns="648000" bIns="0" anchor="b">
            <a:noAutofit/>
          </a:bodyPr>
          <a:lstStyle>
            <a:lvl1pPr algn="l">
              <a:lnSpc>
                <a:spcPts val="3400"/>
              </a:lnSpc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en-US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cs-CZ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TITLE,</a:t>
            </a:r>
            <a:r>
              <a:rPr lang="cs-CZ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FIVE LINES, </a:t>
            </a:r>
            <a:br>
              <a:rPr lang="cs-CZ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ALIGNED BOTTOM LEFT,  </a:t>
            </a:r>
            <a:br>
              <a:rPr lang="cs-CZ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cap="all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HYPHENATION</a:t>
            </a:r>
            <a:endParaRPr lang="cs-CZ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8FE6A4A-C987-4F0B-A292-19CF36D998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02000"/>
            <a:ext cx="6570663" cy="435600"/>
          </a:xfrm>
        </p:spPr>
        <p:txBody>
          <a:bodyPr lIns="648000" tIns="0" rIns="648000" bIns="0">
            <a:noAutofit/>
          </a:bodyPr>
          <a:lstStyle>
            <a:lvl1pPr>
              <a:defRPr sz="33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12532745-43C2-478B-A486-055D23982E3C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1515600"/>
            <a:ext cx="3042000" cy="2030400"/>
          </a:xfrm>
        </p:spPr>
        <p:txBody>
          <a:bodyPr>
            <a:noAutofit/>
          </a:bodyPr>
          <a:lstStyle/>
          <a:p>
            <a:r>
              <a:rPr lang="en-GB" dirty="0"/>
              <a:t>Click the icon to add an image.</a:t>
            </a:r>
            <a:endParaRPr lang="cs-CZ" dirty="0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B4F27658-7590-4BD0-BC41-3631855AA61D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041650" y="1515600"/>
            <a:ext cx="3042000" cy="2030413"/>
          </a:xfrm>
        </p:spPr>
        <p:txBody>
          <a:bodyPr/>
          <a:lstStyle/>
          <a:p>
            <a:r>
              <a:rPr lang="en-GB" dirty="0"/>
              <a:t>Click the icon to add an image.</a:t>
            </a:r>
            <a:endParaRPr lang="cs-CZ" dirty="0"/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D420C226-004A-4F00-884B-028633384B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83299" y="1515600"/>
            <a:ext cx="3042000" cy="2030400"/>
          </a:xfrm>
        </p:spPr>
        <p:txBody>
          <a:bodyPr/>
          <a:lstStyle/>
          <a:p>
            <a:r>
              <a:rPr lang="en-GB" dirty="0"/>
              <a:t>Click the icon to add an image.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23658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Picture+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6F1591F6-46C5-4F72-868A-5E0F3404CF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Update text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1EE2432E-4F89-4E41-9DA5-73102E382B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5896800"/>
            <a:ext cx="2481316" cy="324000"/>
          </a:xfrm>
        </p:spPr>
        <p:txBody>
          <a:bodyPr lIns="0" rIns="0">
            <a:noAutofit/>
          </a:bodyPr>
          <a:lstStyle>
            <a:lvl1pPr>
              <a:lnSpc>
                <a:spcPts val="1800"/>
              </a:lnSpc>
              <a:spcBef>
                <a:spcPts val="0"/>
              </a:spcBef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Picture note on 1 line</a:t>
            </a:r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A19E01E0-95D9-4F6E-9F11-1472DF589D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8000" y="648000"/>
            <a:ext cx="7848000" cy="5220000"/>
          </a:xfrm>
        </p:spPr>
        <p:txBody>
          <a:bodyPr/>
          <a:lstStyle/>
          <a:p>
            <a:r>
              <a:rPr lang="en-GB" dirty="0"/>
              <a:t>Click the icon to add an image.</a:t>
            </a:r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AFD109A-B345-4356-B29F-641AD5239122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ástupný symbol pro číslo snímku 5">
            <a:extLst>
              <a:ext uri="{FF2B5EF4-FFF2-40B4-BE49-F238E27FC236}">
                <a16:creationId xmlns:a16="http://schemas.microsoft.com/office/drawing/2014/main" id="{BF4BDEF5-ED8C-4F8F-9D2A-D3521A15FC63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Zástupný symbol pro zápatí 4">
            <a:extLst>
              <a:ext uri="{FF2B5EF4-FFF2-40B4-BE49-F238E27FC236}">
                <a16:creationId xmlns:a16="http://schemas.microsoft.com/office/drawing/2014/main" id="{A306F1F7-6893-4DE5-9BAE-BADD48F5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Short name of the </a:t>
            </a:r>
            <a:r>
              <a:rPr lang="en-GB" dirty="0" err="1"/>
              <a:t>powerpoint</a:t>
            </a:r>
            <a:r>
              <a:rPr lang="en-GB" dirty="0"/>
              <a:t> presentation, maximum length two thirds of the page</a:t>
            </a:r>
          </a:p>
        </p:txBody>
      </p:sp>
      <p:pic>
        <p:nvPicPr>
          <p:cNvPr id="19" name="Picture 48">
            <a:extLst>
              <a:ext uri="{FF2B5EF4-FFF2-40B4-BE49-F238E27FC236}">
                <a16:creationId xmlns:a16="http://schemas.microsoft.com/office/drawing/2014/main" id="{F4D9E57C-97AF-47DA-8816-9D396C40F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867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EC6403B-CAB4-4425-9AAE-B24BA1C21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B6A6302-7579-4A2C-9414-1E72BF4A4A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3200" y="1494000"/>
            <a:ext cx="5608800" cy="3297600"/>
          </a:xfrm>
        </p:spPr>
        <p:txBody>
          <a:bodyPr lIns="0" tIns="0" rIns="0" bIns="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Add quote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D8AC711C-B9C9-4C74-8CE1-248EC4C17C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3200" y="5130000"/>
            <a:ext cx="5608800" cy="622800"/>
          </a:xfrm>
        </p:spPr>
        <p:txBody>
          <a:bodyPr lIns="0" tIns="0" rIns="90000" bIns="0">
            <a:noAutofit/>
          </a:bodyPr>
          <a:lstStyle>
            <a:lvl1pPr>
              <a:lnSpc>
                <a:spcPts val="2100"/>
              </a:lnSpc>
              <a:spcBef>
                <a:spcPts val="0"/>
              </a:spcBef>
              <a:defRPr sz="1700" baseline="0">
                <a:solidFill>
                  <a:schemeClr val="accent4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700" baseline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dirty="0"/>
              <a:t>Add name</a:t>
            </a:r>
            <a:endParaRPr lang="cs-CZ" dirty="0"/>
          </a:p>
          <a:p>
            <a:pPr lvl="1"/>
            <a:r>
              <a:rPr lang="en-GB" dirty="0"/>
              <a:t>Add position</a:t>
            </a:r>
            <a:endParaRPr lang="cs-CZ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866894EF-37AD-4FC5-8A51-57BAD9BEFE27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31334F80-20A5-4069-AF3C-C70B6AD78E4B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Zástupný symbol pro zápatí 4">
            <a:extLst>
              <a:ext uri="{FF2B5EF4-FFF2-40B4-BE49-F238E27FC236}">
                <a16:creationId xmlns:a16="http://schemas.microsoft.com/office/drawing/2014/main" id="{3B5B37FB-07D7-49B9-AFBB-54841C54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Short name of the </a:t>
            </a:r>
            <a:r>
              <a:rPr lang="en-GB" noProof="0" dirty="0" err="1"/>
              <a:t>powerpoint</a:t>
            </a:r>
            <a:r>
              <a:rPr lang="en-GB" noProof="0" dirty="0"/>
              <a:t> presentation, maximum length two thirds of the page</a:t>
            </a:r>
          </a:p>
        </p:txBody>
      </p:sp>
      <p:pic>
        <p:nvPicPr>
          <p:cNvPr id="15" name="Picture 48">
            <a:extLst>
              <a:ext uri="{FF2B5EF4-FFF2-40B4-BE49-F238E27FC236}">
                <a16:creationId xmlns:a16="http://schemas.microsoft.com/office/drawing/2014/main" id="{76F7D098-C69F-40A1-ACF5-CBE1B67C63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178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AF0B514-85E0-4D9B-AC24-B5281D50B7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8B9092-3C55-42C8-B8BB-259BF8C98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8640000" cy="453600"/>
          </a:xfrm>
        </p:spPr>
        <p:txBody>
          <a:bodyPr lIns="648000" tIns="0" rIns="684000" bIns="0" anchor="t" anchorCtr="0">
            <a:noAutofit/>
          </a:bodyPr>
          <a:lstStyle>
            <a:lvl1pPr>
              <a:lnSpc>
                <a:spcPts val="3400"/>
              </a:lnSpc>
              <a:defRPr sz="3100" cap="all" baseline="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One line headline, on the left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Update text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1FE1AF15-0A6A-4965-BA27-85AFA398E8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1897200"/>
            <a:ext cx="3913200" cy="2080800"/>
          </a:xfrm>
          <a:solidFill>
            <a:schemeClr val="accent2"/>
          </a:solidFill>
        </p:spPr>
        <p:txBody>
          <a:bodyPr lIns="216000" tIns="180000" rIns="180000" bIns="180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ts val="1900"/>
              </a:lnSpc>
              <a:spcBef>
                <a:spcPts val="800"/>
              </a:spcBef>
              <a:buFontTx/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 dirty="0"/>
              <a:t>Box headline, two lines maximum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</p:txBody>
      </p:sp>
      <p:sp>
        <p:nvSpPr>
          <p:cNvPr id="20" name="Zástupný symbol pro text 9">
            <a:extLst>
              <a:ext uri="{FF2B5EF4-FFF2-40B4-BE49-F238E27FC236}">
                <a16:creationId xmlns:a16="http://schemas.microsoft.com/office/drawing/2014/main" id="{3ACB5538-946D-4BC7-B27F-EBBEA910CC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1897200"/>
            <a:ext cx="3913200" cy="2080800"/>
          </a:xfrm>
          <a:solidFill>
            <a:schemeClr val="accent6"/>
          </a:solidFill>
        </p:spPr>
        <p:txBody>
          <a:bodyPr lIns="216000" tIns="180000" rIns="180000" bIns="180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accent2"/>
                </a:solidFill>
              </a:defRPr>
            </a:lvl1pPr>
            <a:lvl2pPr marL="0" indent="0">
              <a:lnSpc>
                <a:spcPts val="1900"/>
              </a:lnSpc>
              <a:spcBef>
                <a:spcPts val="800"/>
              </a:spcBef>
              <a:buFontTx/>
              <a:buNone/>
              <a:defRPr sz="1500">
                <a:solidFill>
                  <a:srgbClr val="5B5B5B"/>
                </a:solidFill>
              </a:defRPr>
            </a:lvl2pPr>
          </a:lstStyle>
          <a:p>
            <a:pPr lvl="0"/>
            <a:r>
              <a:rPr lang="en-GB" noProof="0" dirty="0"/>
              <a:t>Box headline, two lines maximum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</p:txBody>
      </p:sp>
      <p:sp>
        <p:nvSpPr>
          <p:cNvPr id="21" name="Zástupný symbol pro text 9">
            <a:extLst>
              <a:ext uri="{FF2B5EF4-FFF2-40B4-BE49-F238E27FC236}">
                <a16:creationId xmlns:a16="http://schemas.microsoft.com/office/drawing/2014/main" id="{DFF41EB8-20FB-4D8E-BD8B-367986FCE5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3978000"/>
            <a:ext cx="3913200" cy="2080800"/>
          </a:xfrm>
          <a:solidFill>
            <a:schemeClr val="accent6"/>
          </a:solidFill>
        </p:spPr>
        <p:txBody>
          <a:bodyPr lIns="216000" tIns="180000" rIns="180000" bIns="180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accent2"/>
                </a:solidFill>
              </a:defRPr>
            </a:lvl1pPr>
            <a:lvl2pPr marL="0" indent="0">
              <a:lnSpc>
                <a:spcPts val="1900"/>
              </a:lnSpc>
              <a:spcBef>
                <a:spcPts val="800"/>
              </a:spcBef>
              <a:buFontTx/>
              <a:buNone/>
              <a:defRPr sz="15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noProof="0" dirty="0"/>
              <a:t>Box headline, two lines maximum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</p:txBody>
      </p:sp>
      <p:sp>
        <p:nvSpPr>
          <p:cNvPr id="11" name="Zástupný symbol pro text 9">
            <a:extLst>
              <a:ext uri="{FF2B5EF4-FFF2-40B4-BE49-F238E27FC236}">
                <a16:creationId xmlns:a16="http://schemas.microsoft.com/office/drawing/2014/main" id="{55544A8F-0B2D-4E00-9596-9F1CAE8B32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2802" y="3978000"/>
            <a:ext cx="3913200" cy="2080800"/>
          </a:xfrm>
          <a:solidFill>
            <a:schemeClr val="accent4"/>
          </a:solidFill>
        </p:spPr>
        <p:txBody>
          <a:bodyPr lIns="216000" tIns="180000" rIns="180000" bIns="180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ts val="1900"/>
              </a:lnSpc>
              <a:spcBef>
                <a:spcPts val="800"/>
              </a:spcBef>
              <a:buFontTx/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 dirty="0"/>
              <a:t>Box headline, two lines maximum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20795802-94BC-43E9-9B22-8B7E5BCEBB34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ástupný symbol pro číslo snímku 5">
            <a:extLst>
              <a:ext uri="{FF2B5EF4-FFF2-40B4-BE49-F238E27FC236}">
                <a16:creationId xmlns:a16="http://schemas.microsoft.com/office/drawing/2014/main" id="{43F7AAA0-31EC-47F2-8B15-614FD89B59E9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Zástupný symbol pro zápatí 4">
            <a:extLst>
              <a:ext uri="{FF2B5EF4-FFF2-40B4-BE49-F238E27FC236}">
                <a16:creationId xmlns:a16="http://schemas.microsoft.com/office/drawing/2014/main" id="{ABBB20E8-FB9A-4990-B77F-1943D35EF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Short name of the </a:t>
            </a:r>
            <a:r>
              <a:rPr lang="en-GB" dirty="0" err="1"/>
              <a:t>powerpoint</a:t>
            </a:r>
            <a:r>
              <a:rPr lang="en-GB" dirty="0"/>
              <a:t> presentation, maximum length two thirds of the page</a:t>
            </a:r>
          </a:p>
        </p:txBody>
      </p:sp>
      <p:pic>
        <p:nvPicPr>
          <p:cNvPr id="18" name="Picture 48">
            <a:extLst>
              <a:ext uri="{FF2B5EF4-FFF2-40B4-BE49-F238E27FC236}">
                <a16:creationId xmlns:a16="http://schemas.microsoft.com/office/drawing/2014/main" id="{6786C610-07D0-474F-8A21-E918E7E30E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457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250E269-9892-482D-A384-E5F1F5199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BC0B21D-311F-4CB4-8C75-B675EAFC22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088000"/>
            <a:ext cx="9140765" cy="3708000"/>
          </a:xfrm>
        </p:spPr>
        <p:txBody>
          <a:bodyPr lIns="648000" tIns="0" rIns="648000" bIns="0">
            <a:noAutofit/>
          </a:bodyPr>
          <a:lstStyle>
            <a:lvl1pPr>
              <a:lnSpc>
                <a:spcPts val="2760"/>
              </a:lnSpc>
              <a:spcBef>
                <a:spcPts val="0"/>
              </a:spcBef>
              <a:defRPr sz="2300">
                <a:solidFill>
                  <a:schemeClr val="accent2"/>
                </a:solidFill>
              </a:defRPr>
            </a:lvl1pPr>
            <a:lvl2pPr marL="0" indent="0">
              <a:lnSpc>
                <a:spcPts val="24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sz="20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dirty="0"/>
              <a:t>Add presentation summary</a:t>
            </a:r>
            <a:endParaRPr lang="cs-CZ" dirty="0"/>
          </a:p>
          <a:p>
            <a:pPr lvl="1"/>
            <a:r>
              <a:rPr lang="en-GB" dirty="0"/>
              <a:t>Second level</a:t>
            </a:r>
            <a:endParaRPr 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241DBF86-3490-4553-BE17-F3BE1330D2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02000"/>
            <a:ext cx="7009200" cy="435600"/>
          </a:xfrm>
        </p:spPr>
        <p:txBody>
          <a:bodyPr lIns="648000" tIns="0" rIns="684000" bIns="0">
            <a:no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summary</a:t>
            </a:r>
            <a:endParaRPr lang="cs-CZ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E681D5FD-A248-48F8-AA7B-D72E2B1F2518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ástupný symbol pro číslo snímku 5">
            <a:extLst>
              <a:ext uri="{FF2B5EF4-FFF2-40B4-BE49-F238E27FC236}">
                <a16:creationId xmlns:a16="http://schemas.microsoft.com/office/drawing/2014/main" id="{8E757116-ABDD-4F3B-B514-2C99E520B9AC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Zástupný symbol pro zápatí 4">
            <a:extLst>
              <a:ext uri="{FF2B5EF4-FFF2-40B4-BE49-F238E27FC236}">
                <a16:creationId xmlns:a16="http://schemas.microsoft.com/office/drawing/2014/main" id="{9BB379B9-EAF2-416A-A328-F37E32AD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Short name of the </a:t>
            </a:r>
            <a:r>
              <a:rPr lang="en-GB" noProof="0" dirty="0" err="1"/>
              <a:t>powerpoint</a:t>
            </a:r>
            <a:r>
              <a:rPr lang="en-GB" noProof="0" dirty="0"/>
              <a:t> presentation, maximum length two thirds of the page</a:t>
            </a:r>
          </a:p>
        </p:txBody>
      </p:sp>
      <p:pic>
        <p:nvPicPr>
          <p:cNvPr id="14" name="Picture 48">
            <a:extLst>
              <a:ext uri="{FF2B5EF4-FFF2-40B4-BE49-F238E27FC236}">
                <a16:creationId xmlns:a16="http://schemas.microsoft.com/office/drawing/2014/main" id="{8999DDEF-F82D-4956-86F1-93302E2E7A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356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803C463-710E-459D-AC17-2B21EF7F4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8B9092-3C55-42C8-B8BB-259BF8C98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20800"/>
            <a:ext cx="6516000" cy="871200"/>
          </a:xfrm>
        </p:spPr>
        <p:txBody>
          <a:bodyPr lIns="648000" tIns="0" rIns="684000" bIns="0" anchor="t" anchorCtr="0">
            <a:noAutofit/>
          </a:bodyPr>
          <a:lstStyle>
            <a:lvl1pPr>
              <a:lnSpc>
                <a:spcPts val="3400"/>
              </a:lnSpc>
              <a:defRPr sz="3100" cap="all" baseline="0">
                <a:solidFill>
                  <a:schemeClr val="accent4"/>
                </a:solidFill>
              </a:defRPr>
            </a:lvl1pPr>
          </a:lstStyle>
          <a:p>
            <a:r>
              <a:rPr lang="cs-CZ" dirty="0"/>
              <a:t>THANK YOU FOR YOUR ATTENTION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5F60E52-3519-4A1B-BBBA-935B2277D7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705200"/>
            <a:ext cx="6516000" cy="871200"/>
          </a:xfrm>
        </p:spPr>
        <p:txBody>
          <a:bodyPr lIns="648000" tIns="0" rIns="180000" bIns="0">
            <a:noAutofit/>
          </a:bodyPr>
          <a:lstStyle>
            <a:lvl1pPr>
              <a:lnSpc>
                <a:spcPts val="192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1440"/>
              </a:lnSpc>
              <a:spcBef>
                <a:spcPts val="0"/>
              </a:spcBef>
              <a:buFontTx/>
              <a:buNone/>
              <a:defRPr sz="1200">
                <a:solidFill>
                  <a:schemeClr val="accent3"/>
                </a:solidFill>
              </a:defRPr>
            </a:lvl2pPr>
            <a:lvl3pPr marL="180000" indent="-180000">
              <a:lnSpc>
                <a:spcPts val="2200"/>
              </a:lnSpc>
              <a:spcBef>
                <a:spcPts val="750"/>
              </a:spcBef>
              <a:buClr>
                <a:srgbClr val="0C54A0"/>
              </a:buClr>
              <a:defRPr sz="1700">
                <a:solidFill>
                  <a:srgbClr val="5B5B5B"/>
                </a:solidFill>
              </a:defRPr>
            </a:lvl3pPr>
            <a:lvl4pPr marL="505350" indent="-285750">
              <a:defRPr lang="cs-CZ" sz="1500" kern="1200" dirty="0" smtClean="0">
                <a:solidFill>
                  <a:srgbClr val="5B5B5B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GB" dirty="0"/>
              <a:t>Update text</a:t>
            </a:r>
            <a:endParaRPr lang="cs-CZ" dirty="0"/>
          </a:p>
          <a:p>
            <a:pPr lvl="1"/>
            <a:r>
              <a:rPr lang="en-GB" dirty="0"/>
              <a:t>Second level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F705BC74-A64B-4A93-8E18-253EDE62D6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1200" y="6022800"/>
            <a:ext cx="1975517" cy="344487"/>
          </a:xfrm>
        </p:spPr>
        <p:txBody>
          <a:bodyPr lIns="0" tIns="0" rIns="0" bIns="0" anchor="t" anchorCtr="0">
            <a:noAutofit/>
          </a:bodyPr>
          <a:lstStyle>
            <a:lvl1pPr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Add mobile</a:t>
            </a:r>
            <a:endParaRPr lang="cs-CZ" dirty="0"/>
          </a:p>
        </p:txBody>
      </p:sp>
      <p:sp>
        <p:nvSpPr>
          <p:cNvPr id="11" name="Zástupný symbol pro text 8">
            <a:extLst>
              <a:ext uri="{FF2B5EF4-FFF2-40B4-BE49-F238E27FC236}">
                <a16:creationId xmlns:a16="http://schemas.microsoft.com/office/drawing/2014/main" id="{4838C64F-DF99-485F-B72D-B79233A99E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4000" y="6022800"/>
            <a:ext cx="3402000" cy="344487"/>
          </a:xfrm>
        </p:spPr>
        <p:txBody>
          <a:bodyPr lIns="0" tIns="0" rIns="0" bIns="0" anchor="t" anchorCtr="0">
            <a:no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Add e-mail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72784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ABC5067A-BB5E-4A8D-AA58-C6B1AB75DE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8B9092-3C55-42C8-B8BB-259BF8C98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20800"/>
            <a:ext cx="6516000" cy="871200"/>
          </a:xfrm>
        </p:spPr>
        <p:txBody>
          <a:bodyPr lIns="648000" tIns="0" rIns="684000" bIns="0" anchor="t" anchorCtr="0">
            <a:noAutofit/>
          </a:bodyPr>
          <a:lstStyle>
            <a:lvl1pPr>
              <a:lnSpc>
                <a:spcPts val="3400"/>
              </a:lnSpc>
              <a:defRPr sz="3100" cap="all" baseline="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Thank you for your attention</a:t>
            </a:r>
            <a:br>
              <a:rPr lang="cs-CZ" dirty="0"/>
            </a:b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AB60F23-0424-4CBC-BBCB-BB5623C22691}"/>
              </a:ext>
            </a:extLst>
          </p:cNvPr>
          <p:cNvSpPr txBox="1"/>
          <p:nvPr userDrawn="1"/>
        </p:nvSpPr>
        <p:spPr>
          <a:xfrm>
            <a:off x="936000" y="5200649"/>
            <a:ext cx="1943101" cy="338400"/>
          </a:xfrm>
          <a:prstGeom prst="rect">
            <a:avLst/>
          </a:prstGeom>
          <a:noFill/>
        </p:spPr>
        <p:txBody>
          <a:bodyPr wrap="square" lIns="0" bIns="0" rtlCol="0">
            <a:noAutofit/>
          </a:bodyPr>
          <a:lstStyle/>
          <a:p>
            <a:endParaRPr lang="cs-CZ" sz="1600" dirty="0">
              <a:solidFill>
                <a:srgbClr val="0C54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FCB1D3A-AAEF-4197-9DA2-2B4EABAC9F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700" y="4435200"/>
            <a:ext cx="3389462" cy="447351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3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Vasilissis</a:t>
            </a:r>
            <a:r>
              <a:rPr lang="en-GB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Sofias</a:t>
            </a:r>
            <a:r>
              <a:rPr lang="en-GB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 Str 1, </a:t>
            </a:r>
            <a:r>
              <a:rPr lang="en-GB" sz="12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Maroussi</a:t>
            </a:r>
            <a:r>
              <a:rPr lang="en-GB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 151 24</a:t>
            </a:r>
          </a:p>
          <a:p>
            <a:pPr marL="0" marR="0" lvl="0" indent="0" algn="l" defTabSz="6858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Attiki</a:t>
            </a:r>
            <a:r>
              <a:rPr lang="en-GB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, Greece</a:t>
            </a:r>
          </a:p>
          <a:p>
            <a:pPr lvl="0"/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8250660C-BC9D-40B0-9D82-07EE200B7C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2400" y="5262564"/>
            <a:ext cx="2449513" cy="234950"/>
          </a:xfrm>
        </p:spPr>
        <p:txBody>
          <a:bodyPr lIns="0" tIns="0" rIns="0" bIns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Add mobile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B9614E74-6A64-490F-9956-A27705AD75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2400" y="5680800"/>
            <a:ext cx="2449513" cy="234950"/>
          </a:xfrm>
        </p:spPr>
        <p:txBody>
          <a:bodyPr lIns="0" tIns="0" rIns="0" bIns="0">
            <a:no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Add e-mail</a:t>
            </a:r>
            <a:endParaRPr lang="cs-CZ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C310484F-C407-4969-946C-DBE54D0AE8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2400" y="6066000"/>
            <a:ext cx="2449513" cy="234950"/>
          </a:xfrm>
        </p:spPr>
        <p:txBody>
          <a:bodyPr lIns="0" tIns="0" rIns="0" bIns="0"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Add website address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574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48B7B91-7617-4F78-B6E9-53F1DE836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DB8F3FC-33B5-4EC7-9FDF-2FC4D26FC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63600"/>
            <a:ext cx="7156800" cy="871200"/>
          </a:xfrm>
        </p:spPr>
        <p:txBody>
          <a:bodyPr lIns="648000" tIns="0" rIns="0" bIns="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cap="all" baseline="0">
                <a:solidFill>
                  <a:srgbClr val="CB1F40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spc="6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IN TWO LINES MAXIMUM,  ON THE LEFT, NO HYPHENATION</a:t>
            </a:r>
            <a:br>
              <a:rPr lang="cs-CZ" sz="3100" spc="6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6E3098C-E1CF-4DF6-9B7D-313793337DF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3362400"/>
            <a:ext cx="9144000" cy="1540800"/>
          </a:xfrm>
        </p:spPr>
        <p:txBody>
          <a:bodyPr lIns="648000" tIns="0" rIns="64800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5B5B5B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</a:t>
            </a:r>
            <a:r>
              <a:rPr lang="en-GB" dirty="0"/>
              <a:t>date text – Add chapter summary</a:t>
            </a:r>
            <a:endParaRPr 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241DBF86-3490-4553-BE17-F3BE1330D2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02000"/>
            <a:ext cx="7009200" cy="435600"/>
          </a:xfrm>
        </p:spPr>
        <p:txBody>
          <a:bodyPr lIns="648000" tIns="0" rIns="684000" bIns="0">
            <a:no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D96D5728-364C-4787-969C-027BB55EA6AA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7D41571C-2F70-40A0-B16D-1B6AC1FFA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/>
          <a:p>
            <a:r>
              <a:rPr lang="en-US"/>
              <a:t>Assessment of Standards related to eIDAS</a:t>
            </a:r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2D6FDC59-CC0D-4450-BC8E-93DAA9E89BE1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48">
            <a:extLst>
              <a:ext uri="{FF2B5EF4-FFF2-40B4-BE49-F238E27FC236}">
                <a16:creationId xmlns:a16="http://schemas.microsoft.com/office/drawing/2014/main" id="{8E7458F2-392A-4304-AB61-E9B9C2F41C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5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- main slide (one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4B287D91-C899-41B0-AE61-918B2709C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>
                <a:solidFill>
                  <a:srgbClr val="0C54A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5F60E52-3519-4A1B-BBBA-935B2277D7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825199"/>
            <a:ext cx="9140765" cy="4352400"/>
          </a:xfrm>
        </p:spPr>
        <p:txBody>
          <a:bodyPr lIns="648000" tIns="0" rIns="648000" bIns="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rgbClr val="0C54A0"/>
                </a:solidFill>
              </a:defRPr>
            </a:lvl1pPr>
            <a:lvl2pPr marL="0" indent="0">
              <a:lnSpc>
                <a:spcPts val="2400"/>
              </a:lnSpc>
              <a:spcBef>
                <a:spcPts val="750"/>
              </a:spcBef>
              <a:buFontTx/>
              <a:buNone/>
              <a:defRPr sz="2000">
                <a:solidFill>
                  <a:srgbClr val="5B5B5B"/>
                </a:solidFill>
              </a:defRPr>
            </a:lvl2pPr>
            <a:lvl3pPr marL="180000" indent="-198000">
              <a:lnSpc>
                <a:spcPts val="2200"/>
              </a:lnSpc>
              <a:spcBef>
                <a:spcPts val="750"/>
              </a:spcBef>
              <a:buClr>
                <a:srgbClr val="0C54A0"/>
              </a:buClr>
              <a:defRPr sz="1700" baseline="0">
                <a:solidFill>
                  <a:srgbClr val="5B5B5B"/>
                </a:solidFill>
              </a:defRPr>
            </a:lvl3pPr>
            <a:lvl4pPr marL="505350" indent="-285750">
              <a:spcBef>
                <a:spcPts val="700"/>
              </a:spcBef>
              <a:buClr>
                <a:srgbClr val="0C54A0"/>
              </a:buClr>
              <a:defRPr lang="cs-CZ" sz="1500" kern="1200" dirty="0" smtClean="0">
                <a:solidFill>
                  <a:srgbClr val="5B5B5B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GB" noProof="0" dirty="0"/>
              <a:t>Text in four levels with blue bullets and a headline, </a:t>
            </a:r>
            <a:br>
              <a:rPr lang="en-GB" noProof="0" dirty="0"/>
            </a:br>
            <a:r>
              <a:rPr lang="en-GB" noProof="0" dirty="0"/>
              <a:t>on the left, no hyphenation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  <a:p>
            <a:pPr marL="363600" lvl="3" indent="-144000" algn="l" defTabSz="685800" rtl="0" eaLnBrk="1" latinLnBrk="0" hangingPunct="1">
              <a:lnSpc>
                <a:spcPts val="1900"/>
              </a:lnSpc>
              <a:spcBef>
                <a:spcPts val="375"/>
              </a:spcBef>
              <a:buClr>
                <a:srgbClr val="0C54A0"/>
              </a:buClr>
              <a:buFont typeface="Arial" panose="020B0604020202020204" pitchFamily="34" charset="0"/>
              <a:buChar char="•"/>
            </a:pPr>
            <a:r>
              <a:rPr lang="en-GB" dirty="0"/>
              <a:t>Fourth level</a:t>
            </a:r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D4B7F7C5-4EEE-40A0-B143-3434FB064A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8640000" cy="871200"/>
          </a:xfrm>
        </p:spPr>
        <p:txBody>
          <a:bodyPr lIns="648000" tIns="0" rIns="684000" bIns="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cap="all" baseline="0">
                <a:solidFill>
                  <a:srgbClr val="CB1F40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IN TWO LINES MAXIMUM, </a:t>
            </a:r>
            <a:br>
              <a:rPr lang="cs-CZ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LEFT, NO HYPHENATION</a:t>
            </a:r>
            <a:br>
              <a:rPr lang="cs-CZ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47CCDC5-13FF-4B22-B80F-E920B8DFC5B8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ástupný symbol pro číslo snímku 5">
            <a:extLst>
              <a:ext uri="{FF2B5EF4-FFF2-40B4-BE49-F238E27FC236}">
                <a16:creationId xmlns:a16="http://schemas.microsoft.com/office/drawing/2014/main" id="{E4B3DBD5-762F-4CE2-9090-9EE96A4CB3A3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Zástupný symbol pro zápatí 4">
            <a:extLst>
              <a:ext uri="{FF2B5EF4-FFF2-40B4-BE49-F238E27FC236}">
                <a16:creationId xmlns:a16="http://schemas.microsoft.com/office/drawing/2014/main" id="{7D185DEA-2D3C-4BB4-B25C-80843B96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/>
          <a:p>
            <a:r>
              <a:rPr lang="en-US"/>
              <a:t>Assessment of Standards related to eIDAS</a:t>
            </a:r>
            <a:endParaRPr lang="cs-CZ" dirty="0"/>
          </a:p>
        </p:txBody>
      </p:sp>
      <p:pic>
        <p:nvPicPr>
          <p:cNvPr id="16" name="Picture 48">
            <a:extLst>
              <a:ext uri="{FF2B5EF4-FFF2-40B4-BE49-F238E27FC236}">
                <a16:creationId xmlns:a16="http://schemas.microsoft.com/office/drawing/2014/main" id="{FC47296D-92C3-4DA8-BE18-D6DFE2FCB2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9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543B6920-7090-431A-B222-D41541E48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8B9092-3C55-42C8-B8BB-259BF8C98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8640000" cy="871200"/>
          </a:xfrm>
        </p:spPr>
        <p:txBody>
          <a:bodyPr lIns="648000" tIns="0" rIns="684000" bIns="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cap="all" baseline="0">
                <a:solidFill>
                  <a:srgbClr val="CB1F40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IN TWO LINES MAXIMUM, </a:t>
            </a:r>
            <a:br>
              <a:rPr lang="cs-CZ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LEFT, NO HYPHENATION</a:t>
            </a:r>
            <a:br>
              <a:rPr lang="cs-CZ" sz="3100" cap="all" spc="-30" dirty="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7C0B6A-B911-4244-9BAF-260D6704E64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000" y="1792800"/>
            <a:ext cx="3880800" cy="4351338"/>
          </a:xfrm>
        </p:spPr>
        <p:txBody>
          <a:bodyPr lIns="0" rIns="288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rgbClr val="0C54A0"/>
                </a:solidFill>
              </a:defRPr>
            </a:lvl1pPr>
            <a:lvl2pPr marL="0" indent="0">
              <a:lnSpc>
                <a:spcPts val="2400"/>
              </a:lnSpc>
              <a:spcBef>
                <a:spcPts val="750"/>
              </a:spcBef>
              <a:buNone/>
              <a:defRPr sz="2000">
                <a:solidFill>
                  <a:srgbClr val="5B5B5B"/>
                </a:solidFill>
              </a:defRPr>
            </a:lvl2pPr>
            <a:lvl3pPr marL="180000" indent="-198000">
              <a:lnSpc>
                <a:spcPts val="2100"/>
              </a:lnSpc>
              <a:spcBef>
                <a:spcPts val="750"/>
              </a:spcBef>
              <a:buClr>
                <a:srgbClr val="0C54A0"/>
              </a:buClr>
              <a:defRPr sz="1700" baseline="0">
                <a:solidFill>
                  <a:srgbClr val="5B5B5B"/>
                </a:solidFill>
              </a:defRPr>
            </a:lvl3pPr>
            <a:lvl4pPr marL="363600" indent="-144000">
              <a:lnSpc>
                <a:spcPts val="1900"/>
              </a:lnSpc>
              <a:spcBef>
                <a:spcPts val="700"/>
              </a:spcBef>
              <a:buClr>
                <a:srgbClr val="0C54A0"/>
              </a:buClr>
              <a:defRPr sz="1500">
                <a:solidFill>
                  <a:srgbClr val="5B5B5B"/>
                </a:solidFill>
              </a:defRPr>
            </a:lvl4pPr>
          </a:lstStyle>
          <a:p>
            <a:pPr lvl="0"/>
            <a:r>
              <a:rPr lang="cs-CZ" dirty="0"/>
              <a:t>Text in </a:t>
            </a:r>
            <a:r>
              <a:rPr lang="cs-CZ" dirty="0" err="1"/>
              <a:t>four</a:t>
            </a:r>
            <a:r>
              <a:rPr lang="cs-CZ" dirty="0"/>
              <a:t> </a:t>
            </a:r>
            <a:r>
              <a:rPr lang="cs-CZ" dirty="0" err="1"/>
              <a:t>levels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bullets</a:t>
            </a:r>
            <a:r>
              <a:rPr lang="cs-CZ" dirty="0"/>
              <a:t> and a </a:t>
            </a:r>
            <a:r>
              <a:rPr lang="cs-CZ" dirty="0" err="1"/>
              <a:t>headline</a:t>
            </a:r>
            <a:endParaRPr lang="cs-CZ" dirty="0"/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  <a:p>
            <a:pPr lvl="3"/>
            <a:r>
              <a:rPr lang="en-GB" dirty="0"/>
              <a:t>Fourth level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 baseline="0">
                <a:solidFill>
                  <a:srgbClr val="0C54A0"/>
                </a:solidFill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D7427CF6-B580-40B5-88A0-6877C2D205D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032800" y="1792800"/>
            <a:ext cx="3880800" cy="4351338"/>
          </a:xfrm>
        </p:spPr>
        <p:txBody>
          <a:bodyPr lIns="0" rIns="288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rgbClr val="0C54A0"/>
                </a:solidFill>
              </a:defRPr>
            </a:lvl1pPr>
            <a:lvl2pPr marL="0" indent="0">
              <a:lnSpc>
                <a:spcPts val="2400"/>
              </a:lnSpc>
              <a:spcBef>
                <a:spcPts val="750"/>
              </a:spcBef>
              <a:buNone/>
              <a:defRPr sz="2000">
                <a:solidFill>
                  <a:srgbClr val="5B5B5B"/>
                </a:solidFill>
              </a:defRPr>
            </a:lvl2pPr>
            <a:lvl3pPr marL="180000" indent="-198000">
              <a:lnSpc>
                <a:spcPts val="2100"/>
              </a:lnSpc>
              <a:spcBef>
                <a:spcPts val="750"/>
              </a:spcBef>
              <a:buClr>
                <a:srgbClr val="0C54A0"/>
              </a:buClr>
              <a:defRPr sz="1700">
                <a:solidFill>
                  <a:srgbClr val="5B5B5B"/>
                </a:solidFill>
              </a:defRPr>
            </a:lvl3pPr>
            <a:lvl4pPr marL="363600" indent="-144000">
              <a:lnSpc>
                <a:spcPts val="1900"/>
              </a:lnSpc>
              <a:spcBef>
                <a:spcPts val="700"/>
              </a:spcBef>
              <a:buClr>
                <a:srgbClr val="0C54A0"/>
              </a:buClr>
              <a:defRPr sz="1500">
                <a:solidFill>
                  <a:srgbClr val="5B5B5B"/>
                </a:solidFill>
              </a:defRPr>
            </a:lvl4pPr>
          </a:lstStyle>
          <a:p>
            <a:pPr lvl="0"/>
            <a:r>
              <a:rPr lang="cs-CZ" dirty="0"/>
              <a:t>Text in </a:t>
            </a:r>
            <a:r>
              <a:rPr lang="cs-CZ" dirty="0" err="1"/>
              <a:t>four</a:t>
            </a:r>
            <a:r>
              <a:rPr lang="cs-CZ" dirty="0"/>
              <a:t> </a:t>
            </a:r>
            <a:r>
              <a:rPr lang="cs-CZ" dirty="0" err="1"/>
              <a:t>levels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bullets</a:t>
            </a:r>
            <a:r>
              <a:rPr lang="cs-CZ" dirty="0"/>
              <a:t> and a </a:t>
            </a:r>
            <a:r>
              <a:rPr lang="cs-CZ" dirty="0" err="1"/>
              <a:t>headline</a:t>
            </a:r>
            <a:endParaRPr lang="cs-CZ" dirty="0"/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  <a:p>
            <a:pPr lvl="3"/>
            <a:r>
              <a:rPr lang="en-GB" dirty="0"/>
              <a:t>Fourth level</a:t>
            </a:r>
            <a:endParaRPr lang="cs-CZ" dirty="0"/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E90CD70C-AF1A-4B03-B38C-8E146883D4F2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Zástupný symbol pro zápatí 4">
            <a:extLst>
              <a:ext uri="{FF2B5EF4-FFF2-40B4-BE49-F238E27FC236}">
                <a16:creationId xmlns:a16="http://schemas.microsoft.com/office/drawing/2014/main" id="{5205D45F-00D4-4A12-9E59-9EC934C6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/>
          <a:p>
            <a:r>
              <a:rPr lang="en-US"/>
              <a:t>Assessment of Standards related to eIDAS</a:t>
            </a:r>
            <a:endParaRPr lang="cs-CZ" dirty="0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E161B054-B820-42DC-9B7E-A7CA572FFC17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48">
            <a:extLst>
              <a:ext uri="{FF2B5EF4-FFF2-40B4-BE49-F238E27FC236}">
                <a16:creationId xmlns:a16="http://schemas.microsoft.com/office/drawing/2014/main" id="{3C8A0D2F-0E31-4143-A944-F6F6731AED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8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Graph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B1A11DD3-6468-40E0-8C07-E87E9AD22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8B9092-3C55-42C8-B8BB-259BF8C98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8726400" cy="435600"/>
          </a:xfrm>
        </p:spPr>
        <p:txBody>
          <a:bodyPr lIns="648000" tIns="0" rIns="648000" bIns="0" anchor="t" anchorCtr="0">
            <a:noAutofit/>
          </a:bodyPr>
          <a:lstStyle>
            <a:lvl1pPr>
              <a:defRPr sz="3100" cap="all" baseline="0">
                <a:solidFill>
                  <a:srgbClr val="CB1F40"/>
                </a:solidFill>
              </a:defRPr>
            </a:lvl1pPr>
          </a:lstStyle>
          <a:p>
            <a:r>
              <a:rPr lang="cs-CZ" dirty="0" err="1"/>
              <a:t>One</a:t>
            </a:r>
            <a:r>
              <a:rPr lang="cs-CZ" dirty="0"/>
              <a:t> line </a:t>
            </a:r>
            <a:r>
              <a:rPr lang="cs-CZ" dirty="0" err="1"/>
              <a:t>headline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left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7C0B6A-B911-4244-9BAF-260D6704E64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792800"/>
            <a:ext cx="3805200" cy="2579125"/>
          </a:xfrm>
        </p:spPr>
        <p:txBody>
          <a:bodyPr rIns="288000"/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rgbClr val="0C54A0"/>
                </a:solidFill>
              </a:defRPr>
            </a:lvl1pPr>
            <a:lvl2pPr marL="0" indent="0">
              <a:lnSpc>
                <a:spcPts val="2400"/>
              </a:lnSpc>
              <a:spcBef>
                <a:spcPts val="750"/>
              </a:spcBef>
              <a:buNone/>
              <a:defRPr sz="2000">
                <a:solidFill>
                  <a:srgbClr val="5B5B5B"/>
                </a:solidFill>
              </a:defRPr>
            </a:lvl2pPr>
            <a:lvl3pPr marL="180000" indent="-180000">
              <a:lnSpc>
                <a:spcPts val="2100"/>
              </a:lnSpc>
              <a:spcBef>
                <a:spcPts val="750"/>
              </a:spcBef>
              <a:buClr>
                <a:srgbClr val="0C54A0"/>
              </a:buClr>
              <a:defRPr sz="1700">
                <a:solidFill>
                  <a:srgbClr val="5B5B5B"/>
                </a:solidFill>
              </a:defRPr>
            </a:lvl3pPr>
            <a:lvl4pPr marL="363600" indent="-144000">
              <a:lnSpc>
                <a:spcPts val="1900"/>
              </a:lnSpc>
              <a:buClr>
                <a:srgbClr val="0C54A0"/>
              </a:buClr>
              <a:defRPr sz="1500">
                <a:solidFill>
                  <a:srgbClr val="5B5B5B"/>
                </a:solidFill>
              </a:defRPr>
            </a:lvl4pPr>
          </a:lstStyle>
          <a:p>
            <a:pPr lvl="0"/>
            <a:r>
              <a:rPr lang="en-GB" dirty="0"/>
              <a:t>Add image/graph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600" y="155575"/>
            <a:ext cx="2408400" cy="324000"/>
          </a:xfrm>
        </p:spPr>
        <p:txBody>
          <a:bodyPr rIns="216000">
            <a:noAutofit/>
          </a:bodyPr>
          <a:lstStyle>
            <a:lvl1pPr algn="r">
              <a:defRPr sz="1500">
                <a:solidFill>
                  <a:srgbClr val="0C54A0"/>
                </a:solidFill>
              </a:defRPr>
            </a:lvl1pPr>
          </a:lstStyle>
          <a:p>
            <a:pPr lvl="0"/>
            <a:r>
              <a:rPr lang="en-GB" dirty="0"/>
              <a:t>Update text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B2A177A1-E6A2-4F52-9C0A-456B7A35C0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464000"/>
            <a:ext cx="4237200" cy="788400"/>
          </a:xfrm>
        </p:spPr>
        <p:txBody>
          <a:bodyPr lIns="64800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0C54A0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 err="1"/>
              <a:t>Note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graph</a:t>
            </a:r>
            <a:r>
              <a:rPr lang="cs-CZ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keep short, maximum in 3 lines, on the left, no hyphenation.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shorter the better.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A950B6C7-DE0B-406B-846C-F8C73E8DA78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975200" y="1792800"/>
            <a:ext cx="3880800" cy="4351338"/>
          </a:xfrm>
        </p:spPr>
        <p:txBody>
          <a:bodyPr lIns="0" rIns="28800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rgbClr val="0C54A0"/>
                </a:solidFill>
              </a:defRPr>
            </a:lvl1pPr>
            <a:lvl2pPr marL="0" indent="0">
              <a:lnSpc>
                <a:spcPts val="2400"/>
              </a:lnSpc>
              <a:spcBef>
                <a:spcPts val="750"/>
              </a:spcBef>
              <a:buNone/>
              <a:defRPr sz="2000">
                <a:solidFill>
                  <a:srgbClr val="5B5B5B"/>
                </a:solidFill>
              </a:defRPr>
            </a:lvl2pPr>
            <a:lvl3pPr marL="180000" indent="-198000">
              <a:lnSpc>
                <a:spcPts val="2100"/>
              </a:lnSpc>
              <a:spcBef>
                <a:spcPts val="750"/>
              </a:spcBef>
              <a:buClr>
                <a:srgbClr val="0C54A0"/>
              </a:buClr>
              <a:defRPr sz="1700">
                <a:solidFill>
                  <a:srgbClr val="5B5B5B"/>
                </a:solidFill>
              </a:defRPr>
            </a:lvl3pPr>
            <a:lvl4pPr marL="363600" indent="-144000">
              <a:lnSpc>
                <a:spcPts val="1900"/>
              </a:lnSpc>
              <a:spcBef>
                <a:spcPts val="700"/>
              </a:spcBef>
              <a:buClr>
                <a:srgbClr val="0C54A0"/>
              </a:buClr>
              <a:defRPr sz="1500">
                <a:solidFill>
                  <a:srgbClr val="5B5B5B"/>
                </a:solidFill>
              </a:defRPr>
            </a:lvl4pPr>
          </a:lstStyle>
          <a:p>
            <a:pPr lvl="0"/>
            <a:r>
              <a:rPr lang="cs-CZ" dirty="0"/>
              <a:t>Text in </a:t>
            </a:r>
            <a:r>
              <a:rPr lang="cs-CZ" dirty="0" err="1"/>
              <a:t>four</a:t>
            </a:r>
            <a:r>
              <a:rPr lang="cs-CZ" dirty="0"/>
              <a:t> </a:t>
            </a:r>
            <a:r>
              <a:rPr lang="cs-CZ" dirty="0" err="1"/>
              <a:t>levels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bullets</a:t>
            </a:r>
            <a:r>
              <a:rPr lang="cs-CZ" dirty="0"/>
              <a:t> and a </a:t>
            </a:r>
            <a:r>
              <a:rPr lang="cs-CZ" dirty="0" err="1"/>
              <a:t>headline</a:t>
            </a:r>
            <a:endParaRPr lang="cs-CZ" dirty="0"/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  <a:p>
            <a:pPr lvl="3"/>
            <a:r>
              <a:rPr lang="en-GB" dirty="0"/>
              <a:t>Fourth level</a:t>
            </a:r>
            <a:endParaRPr lang="cs-CZ" dirty="0"/>
          </a:p>
        </p:txBody>
      </p:sp>
      <p:sp>
        <p:nvSpPr>
          <p:cNvPr id="12" name="Zástupný symbol pro číslo snímku 5">
            <a:extLst>
              <a:ext uri="{FF2B5EF4-FFF2-40B4-BE49-F238E27FC236}">
                <a16:creationId xmlns:a16="http://schemas.microsoft.com/office/drawing/2014/main" id="{05CE88A3-65CA-4CE1-B30A-873AFAEB2F66}"/>
              </a:ext>
            </a:extLst>
          </p:cNvPr>
          <p:cNvSpPr txBox="1">
            <a:spLocks/>
          </p:cNvSpPr>
          <p:nvPr userDrawn="1"/>
        </p:nvSpPr>
        <p:spPr>
          <a:xfrm>
            <a:off x="180000" y="6492873"/>
            <a:ext cx="2376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Zástupný symbol pro zápatí 4">
            <a:extLst>
              <a:ext uri="{FF2B5EF4-FFF2-40B4-BE49-F238E27FC236}">
                <a16:creationId xmlns:a16="http://schemas.microsoft.com/office/drawing/2014/main" id="{16C0665B-D2F2-491C-B4BC-9DE8D14CB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 lIns="0" tIns="0" bIns="190800" anchor="b" anchorCtr="0"/>
          <a:lstStyle/>
          <a:p>
            <a:r>
              <a:rPr lang="en-US"/>
              <a:t>Assessment of Standards related to eIDAS</a:t>
            </a:r>
            <a:endParaRPr lang="cs-CZ" dirty="0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C3B987BA-4871-4AFA-BD5B-60E8A286470B}"/>
              </a:ext>
            </a:extLst>
          </p:cNvPr>
          <p:cNvCxnSpPr>
            <a:cxnSpLocks/>
          </p:cNvCxnSpPr>
          <p:nvPr userDrawn="1"/>
        </p:nvCxnSpPr>
        <p:spPr>
          <a:xfrm>
            <a:off x="441305" y="6534442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48">
            <a:extLst>
              <a:ext uri="{FF2B5EF4-FFF2-40B4-BE49-F238E27FC236}">
                <a16:creationId xmlns:a16="http://schemas.microsoft.com/office/drawing/2014/main" id="{B18561DB-C3BA-4346-90BB-9CB3C13F17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00" y="6393600"/>
            <a:ext cx="424954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0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5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4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74C9AFC1-A563-41EE-8D12-B45BECA11B11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6535D87-153C-4461-B5E6-81B30BB14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the style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F4DB5F4-D9D5-43E6-9671-58E84E6DB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Edit text </a:t>
            </a:r>
            <a:endParaRPr lang="cs-CZ" dirty="0"/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  <a:p>
            <a:pPr lvl="3"/>
            <a:r>
              <a:rPr lang="en-GB" dirty="0"/>
              <a:t>Fourth level</a:t>
            </a:r>
            <a:endParaRPr lang="cs-CZ" dirty="0"/>
          </a:p>
          <a:p>
            <a:pPr lvl="4"/>
            <a:r>
              <a:rPr lang="en-GB" dirty="0"/>
              <a:t>Fifth level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0A42D3-30AC-4C36-9B93-6D64A8DC9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6029864" cy="365125"/>
          </a:xfrm>
          <a:prstGeom prst="rect">
            <a:avLst/>
          </a:prstGeom>
        </p:spPr>
        <p:txBody>
          <a:bodyPr vert="horz" lIns="91440" tIns="45720" rIns="216000" bIns="45720" rtlCol="0" anchor="ctr" anchorCtr="0"/>
          <a:lstStyle>
            <a:lvl1pPr algn="l">
              <a:defRPr sz="1000">
                <a:solidFill>
                  <a:srgbClr val="0C54A0"/>
                </a:solidFill>
              </a:defRPr>
            </a:lvl1pPr>
          </a:lstStyle>
          <a:p>
            <a:r>
              <a:rPr lang="en-US"/>
              <a:t>Assessment of Standards related to eIDAS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26FCAD-62DE-40CB-8139-916BEE520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3365" y="6400800"/>
            <a:ext cx="2057400" cy="365125"/>
          </a:xfrm>
          <a:prstGeom prst="rect">
            <a:avLst/>
          </a:prstGeom>
        </p:spPr>
        <p:txBody>
          <a:bodyPr vert="horz" lIns="91440" tIns="45720" rIns="216000" bIns="45720" rtlCol="0" anchor="ctr"/>
          <a:lstStyle>
            <a:lvl1pPr algn="r">
              <a:defRPr sz="900">
                <a:solidFill>
                  <a:srgbClr val="A0A0A0"/>
                </a:solidFill>
              </a:defRPr>
            </a:lvl1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097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62" r:id="rId4"/>
    <p:sldLayoutId id="2147483663" r:id="rId5"/>
    <p:sldLayoutId id="2147483651" r:id="rId6"/>
    <p:sldLayoutId id="2147483675" r:id="rId7"/>
    <p:sldLayoutId id="2147483664" r:id="rId8"/>
    <p:sldLayoutId id="2147483652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1" r:id="rId15"/>
    <p:sldLayoutId id="2147483672" r:id="rId16"/>
    <p:sldLayoutId id="2147483673" r:id="rId17"/>
    <p:sldLayoutId id="2147483674" r:id="rId18"/>
    <p:sldLayoutId id="2147483677" r:id="rId19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300" y="370681"/>
            <a:ext cx="7150319" cy="986171"/>
          </a:xfrm>
          <a:prstGeom prst="rect">
            <a:avLst/>
          </a:prstGeom>
        </p:spPr>
        <p:txBody>
          <a:bodyPr vert="horz" lIns="90000" tIns="45720" rIns="91440" bIns="4572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356351"/>
            <a:ext cx="4896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...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32300" y="164465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48" y="371047"/>
            <a:ext cx="808267" cy="773988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33870" y="6356351"/>
            <a:ext cx="20574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32123A-B6C2-4F3D-B52B-6642A14B87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93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5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714375" indent="-34290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-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009650" indent="-2857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95400" indent="-28575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-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72">
          <p15:clr>
            <a:srgbClr val="F26B43"/>
          </p15:clr>
        </p15:guide>
        <p15:guide id="4" pos="5488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3861">
          <p15:clr>
            <a:srgbClr val="F26B43"/>
          </p15:clr>
        </p15:guide>
        <p15:guide id="7" orient="horz" pos="102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A82CD6C-728D-4BA9-9FD0-6A17AB811C9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6535D87-153C-4461-B5E6-81B30BB14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the style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F4DB5F4-D9D5-43E6-9671-58E84E6DB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Edit text </a:t>
            </a:r>
            <a:endParaRPr lang="cs-CZ" dirty="0"/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  <a:p>
            <a:pPr lvl="3"/>
            <a:r>
              <a:rPr lang="en-GB" dirty="0"/>
              <a:t>Fourth level</a:t>
            </a:r>
            <a:endParaRPr lang="cs-CZ" dirty="0"/>
          </a:p>
          <a:p>
            <a:pPr lvl="4"/>
            <a:r>
              <a:rPr lang="en-GB" dirty="0"/>
              <a:t>Fifth level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0A42D3-30AC-4C36-9B93-6D64A8DC9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6029864" cy="365125"/>
          </a:xfrm>
          <a:prstGeom prst="rect">
            <a:avLst/>
          </a:prstGeom>
        </p:spPr>
        <p:txBody>
          <a:bodyPr vert="horz" lIns="91440" tIns="45720" rIns="216000" bIns="45720" rtlCol="0" anchor="ctr" anchorCtr="0"/>
          <a:lstStyle>
            <a:lvl1pPr algn="l">
              <a:defRPr sz="1000">
                <a:solidFill>
                  <a:srgbClr val="0C54A0"/>
                </a:solidFill>
              </a:defRPr>
            </a:lvl1pPr>
          </a:lstStyle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26FCAD-62DE-40CB-8139-916BEE520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3365" y="6400800"/>
            <a:ext cx="2057400" cy="365125"/>
          </a:xfrm>
          <a:prstGeom prst="rect">
            <a:avLst/>
          </a:prstGeom>
        </p:spPr>
        <p:txBody>
          <a:bodyPr vert="horz" lIns="91440" tIns="45720" rIns="216000" bIns="45720" rtlCol="0" anchor="ctr"/>
          <a:lstStyle>
            <a:lvl1pPr algn="r">
              <a:defRPr sz="900">
                <a:solidFill>
                  <a:srgbClr val="A0A0A0"/>
                </a:solidFill>
              </a:defRPr>
            </a:lvl1pPr>
          </a:lstStyle>
          <a:p>
            <a:fld id="{251CC97F-B359-438B-BC50-D4E0333112D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18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www.enisa.europa.eu/topics/trust-services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6.png"/><Relationship Id="rId5" Type="http://schemas.openxmlformats.org/officeDocument/2006/relationships/diagramData" Target="../diagrams/data1.xml"/><Relationship Id="rId10" Type="http://schemas.openxmlformats.org/officeDocument/2006/relationships/image" Target="../media/image25.png"/><Relationship Id="rId4" Type="http://schemas.openxmlformats.org/officeDocument/2006/relationships/hyperlink" Target="https://www.enisa.europa.eu/news/enisa-news/building-trust-in-the-digital-era-enisa-boosts-the-uptake-of-the-eidas-regulation" TargetMode="External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9.png"/><Relationship Id="rId4" Type="http://schemas.openxmlformats.org/officeDocument/2006/relationships/diagramData" Target="../diagrams/data2.xml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81225C6D-D219-417E-9CF2-43104ADDC7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825671"/>
            <a:ext cx="6570663" cy="1272855"/>
          </a:xfrm>
        </p:spPr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Rossen Naydenov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ENISA, Policy Development and Implementation Unit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IPEN Workshop, Warsaw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39A21932-8783-4774-937D-D19966E3FC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-1" y="1707407"/>
            <a:ext cx="8868697" cy="2608954"/>
          </a:xfrm>
        </p:spPr>
        <p:txBody>
          <a:bodyPr/>
          <a:lstStyle/>
          <a:p>
            <a:r>
              <a:rPr lang="en-GB" sz="2400" dirty="0"/>
              <a:t>ENISA IN Digital identities </a:t>
            </a:r>
          </a:p>
          <a:p>
            <a:r>
              <a:rPr lang="en-GB" sz="2400" dirty="0"/>
              <a:t>and Trust Services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22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06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2022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71" y="1007207"/>
            <a:ext cx="1438173" cy="21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94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65858" y="1762840"/>
            <a:ext cx="8074142" cy="1180268"/>
          </a:xfrm>
          <a:prstGeom prst="roundRect">
            <a:avLst/>
          </a:prstGeom>
          <a:solidFill>
            <a:srgbClr val="96A5CC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Support EU Digital identity and Digital wallet process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Support the Commission process on the Toolbox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Provide guidance 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wallets (support the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CN)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ENISA Vision – NEXT 3 years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65858" y="3172916"/>
            <a:ext cx="8074142" cy="124233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 Integrate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eIDAS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trust services in NIS2 and implement eIDAS2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Support the ENISA Article 19 EG (soon ECATS) of Supervisory Bodies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Synergies with FESA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Bridge with NISCG and leverage the full NIS ecosystem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5858" y="4645054"/>
            <a:ext cx="8074142" cy="12423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3. Promote industry good practices on Trust services and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Build on the success of the ENISA Trust Services </a:t>
            </a:r>
            <a:r>
              <a:rPr lang="en-US" dirty="0">
                <a:solidFill>
                  <a:schemeClr val="bg1"/>
                </a:solidFill>
                <a:latin typeface="Arial" panose="020B0604020202020204"/>
              </a:rPr>
              <a:t>F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orum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Identify issues, collect and develop good practices for industry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Collaborate with industry initiatives / forums / bodies </a:t>
            </a:r>
          </a:p>
        </p:txBody>
      </p:sp>
    </p:spTree>
    <p:extLst>
      <p:ext uri="{BB962C8B-B14F-4D97-AF65-F5344CB8AC3E}">
        <p14:creationId xmlns:p14="http://schemas.microsoft.com/office/powerpoint/2010/main" val="2082368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Trust Services Forum - CA Day 2021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08" y="1490836"/>
            <a:ext cx="4936449" cy="259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982134" y="1311564"/>
            <a:ext cx="2657866" cy="1597890"/>
          </a:xfrm>
        </p:spPr>
        <p:txBody>
          <a:bodyPr>
            <a:noAutofit/>
          </a:bodyPr>
          <a:lstStyle/>
          <a:p>
            <a:r>
              <a:rPr lang="en-GB" sz="2000" b="1" dirty="0"/>
              <a:t>SAVE THE DATE: 27 – 28 October 2022</a:t>
            </a:r>
          </a:p>
          <a:p>
            <a:r>
              <a:rPr lang="en-GB" sz="2000" b="1" dirty="0"/>
              <a:t>Berlin, ESMT</a:t>
            </a:r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ENISA Trust Services Forum 2022</a:t>
            </a:r>
            <a:endParaRPr lang="en-GB" sz="20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996" y="1992069"/>
            <a:ext cx="3303431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8</a:t>
            </a:r>
            <a:r>
              <a:rPr lang="en-GB" b="1" baseline="30000" dirty="0">
                <a:solidFill>
                  <a:srgbClr val="0070C0"/>
                </a:solidFill>
              </a:rPr>
              <a:t>th</a:t>
            </a:r>
            <a:r>
              <a:rPr lang="en-GB" b="1" dirty="0">
                <a:solidFill>
                  <a:srgbClr val="0070C0"/>
                </a:solidFill>
              </a:rPr>
              <a:t> Trust Services Forum</a:t>
            </a:r>
          </a:p>
          <a:p>
            <a:r>
              <a:rPr lang="en-GB" dirty="0">
                <a:solidFill>
                  <a:srgbClr val="0070C0"/>
                </a:solidFill>
              </a:rPr>
              <a:t>27 October 2022</a:t>
            </a:r>
          </a:p>
          <a:p>
            <a:r>
              <a:rPr lang="en-GB" b="1" dirty="0">
                <a:solidFill>
                  <a:srgbClr val="0070C0"/>
                </a:solidFill>
              </a:rPr>
              <a:t>14</a:t>
            </a:r>
            <a:r>
              <a:rPr lang="en-GB" b="1" baseline="30000" dirty="0">
                <a:solidFill>
                  <a:srgbClr val="0070C0"/>
                </a:solidFill>
              </a:rPr>
              <a:t>th</a:t>
            </a:r>
            <a:r>
              <a:rPr lang="en-GB" b="1" dirty="0">
                <a:solidFill>
                  <a:srgbClr val="0070C0"/>
                </a:solidFill>
              </a:rPr>
              <a:t> CA-Day</a:t>
            </a:r>
          </a:p>
          <a:p>
            <a:r>
              <a:rPr lang="en-GB" dirty="0">
                <a:solidFill>
                  <a:srgbClr val="0070C0"/>
                </a:solidFill>
              </a:rPr>
              <a:t>28 October 2022</a:t>
            </a:r>
          </a:p>
        </p:txBody>
      </p:sp>
      <p:pic>
        <p:nvPicPr>
          <p:cNvPr id="8" name="Picture 4" descr="ESMT Berlin on Twitter: &quot;#esmtberlin is proud to be part of the &quot;Tag des  offenen #Denkmals&quot; #Berlin!Visit our building on September 10, 2017:  https://t.co/UCbKle7sxi… https://t.co/10j9gl3SoN&quot;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39" y="4287417"/>
            <a:ext cx="2468653" cy="193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onvention.visitberlin.de/sites/default/files/styles/media_gallery_full/public/old2/files/location/5183esmtaudimaxkl.jpg?itok=mblL8O1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088">
            <a:off x="5157296" y="3204675"/>
            <a:ext cx="3554790" cy="235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zápatí 12">
            <a:extLst>
              <a:ext uri="{FF2B5EF4-FFF2-40B4-BE49-F238E27FC236}">
                <a16:creationId xmlns:a16="http://schemas.microsoft.com/office/drawing/2014/main" id="{E431C57E-FB6C-4133-8CF9-455EF002B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/>
          <a:lstStyle/>
          <a:p>
            <a:r>
              <a:rPr lang="en-US" i="1" dirty="0">
                <a:cs typeface="Arial" panose="020B0604020202020204" pitchFamily="34" charset="0"/>
              </a:rPr>
              <a:t>https://www.enisa.europa.eu/events/trust-services-forum-ca-day-2022/trust-services-forum-ca-day-2022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823316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0B127-35F3-4653-B993-472C56E0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2" y="2285606"/>
            <a:ext cx="4887000" cy="1065453"/>
          </a:xfrm>
        </p:spPr>
        <p:txBody>
          <a:bodyPr/>
          <a:lstStyle/>
          <a:p>
            <a:r>
              <a:rPr lang="en-GB" noProof="0" dirty="0"/>
              <a:t>Thank you!</a:t>
            </a:r>
            <a:br>
              <a:rPr lang="en-GB" noProof="0" dirty="0"/>
            </a:br>
            <a:br>
              <a:rPr lang="en-GB" dirty="0"/>
            </a:br>
            <a:r>
              <a:rPr lang="en-GB" dirty="0"/>
              <a:t>QUESTIONS?</a:t>
            </a:r>
            <a:endParaRPr lang="en-GB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4D65B8DD-44C8-4CCB-AC99-C3462440D4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/>
              <a:t>www.enisa.europe.eu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D65B8DD-44C8-4CCB-AC99-C3462440D40A}"/>
              </a:ext>
            </a:extLst>
          </p:cNvPr>
          <p:cNvSpPr txBox="1">
            <a:spLocks/>
          </p:cNvSpPr>
          <p:nvPr/>
        </p:nvSpPr>
        <p:spPr>
          <a:xfrm>
            <a:off x="621273" y="4790987"/>
            <a:ext cx="2057322" cy="298686"/>
          </a:xfrm>
          <a:prstGeom prst="rect">
            <a:avLst/>
          </a:prstGeom>
          <a:solidFill>
            <a:srgbClr val="E4E5E6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0C54A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32400" y="5677502"/>
            <a:ext cx="4325400" cy="202598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eID@enisa.europa.eu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32400" y="5286815"/>
            <a:ext cx="1817944" cy="204787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+306956610736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00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14">
        <p:fade/>
      </p:transition>
    </mc:Choice>
    <mc:Fallback xmlns="">
      <p:transition spd="med" advTm="1614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02000"/>
            <a:ext cx="6245352" cy="435600"/>
          </a:xfrm>
        </p:spPr>
        <p:txBody>
          <a:bodyPr/>
          <a:lstStyle/>
          <a:p>
            <a:r>
              <a:rPr lang="en-GB" dirty="0" err="1"/>
              <a:t>aGENDA</a:t>
            </a:r>
            <a:endParaRPr lang="en-GB" dirty="0"/>
          </a:p>
        </p:txBody>
      </p:sp>
      <p:sp>
        <p:nvSpPr>
          <p:cNvPr id="5" name="Zástupný symbol pro zápatí 12">
            <a:extLst>
              <a:ext uri="{FF2B5EF4-FFF2-40B4-BE49-F238E27FC236}">
                <a16:creationId xmlns:a16="http://schemas.microsoft.com/office/drawing/2014/main" id="{E431C57E-FB6C-4133-8CF9-455EF002B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000" y="6492875"/>
            <a:ext cx="6029864" cy="365125"/>
          </a:xfr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ENISA: Agenda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Policy Context for ENISA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Why security of Trust Services is so important?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Overview of ENISA Activities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ENISA Vision – NEXT 3 years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Upcoming Events</a:t>
            </a:r>
          </a:p>
          <a:p>
            <a:pPr marL="342900" indent="-34290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974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POLICY</a:t>
            </a:r>
            <a:r>
              <a:rPr lang="en-GB" dirty="0"/>
              <a:t> CONTEXT FOR ENISA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66278B-A494-4B85-A4A7-FBA8524D625A}"/>
              </a:ext>
            </a:extLst>
          </p:cNvPr>
          <p:cNvSpPr/>
          <p:nvPr/>
        </p:nvSpPr>
        <p:spPr>
          <a:xfrm>
            <a:off x="708916" y="2511185"/>
            <a:ext cx="8075487" cy="164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eIDAS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Regulation 910/2014, Trust Services, Article 19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48250" marR="0" lvl="3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Support MS with supervision and security measures</a:t>
            </a:r>
          </a:p>
          <a:p>
            <a:pPr marL="848250" marR="0" lvl="3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Support MS with incident reporting, and cross-border notifications</a:t>
            </a:r>
          </a:p>
          <a:p>
            <a:pPr marL="848250" marR="0" lvl="3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Annual reports Trust services incidents</a:t>
            </a:r>
          </a:p>
          <a:p>
            <a:pPr marL="848250" marR="0" lvl="3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CIRAS Incident reporting and Analysis system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48250" marR="0" lvl="3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Future role for ENISA in the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Cooperation network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009848-8C55-4484-849E-9BE293B9C0B1}"/>
              </a:ext>
            </a:extLst>
          </p:cNvPr>
          <p:cNvSpPr/>
          <p:nvPr/>
        </p:nvSpPr>
        <p:spPr>
          <a:xfrm>
            <a:off x="708917" y="1219639"/>
            <a:ext cx="8075487" cy="1096346"/>
          </a:xfrm>
          <a:prstGeom prst="rect">
            <a:avLst/>
          </a:prstGeom>
          <a:solidFill>
            <a:srgbClr val="96A5CC"/>
          </a:solidFill>
          <a:ln>
            <a:noFill/>
          </a:ln>
          <a:effectLst>
            <a:softEdge rad="127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ENISA mandate - CSA Article 5</a:t>
            </a:r>
          </a:p>
          <a:p>
            <a:pPr marL="848250" marR="0" lvl="3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Support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development and implementation of Union policy in the field of electronic identity and trust</a:t>
            </a:r>
            <a:r>
              <a:rPr kumimoji="0" lang="en-US" sz="12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services, in particular by providing advice and issuing technical guidelines, as well as by facilitating the exchange of best practices between competent authorities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2517F4-69DC-4E23-84B6-08AC9AD90808}"/>
              </a:ext>
            </a:extLst>
          </p:cNvPr>
          <p:cNvSpPr/>
          <p:nvPr/>
        </p:nvSpPr>
        <p:spPr>
          <a:xfrm>
            <a:off x="708916" y="4275574"/>
            <a:ext cx="8075487" cy="5723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NIS2 proposal  - brings trust services under NISD </a:t>
            </a:r>
          </a:p>
          <a:p>
            <a:pPr marL="848250" marR="0" lvl="3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ENISA supports the NIS Cooperation group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0A8C71-23B8-4CE9-9F3F-338B8410F225}"/>
              </a:ext>
            </a:extLst>
          </p:cNvPr>
          <p:cNvSpPr/>
          <p:nvPr/>
        </p:nvSpPr>
        <p:spPr>
          <a:xfrm>
            <a:off x="708916" y="4993241"/>
            <a:ext cx="8087521" cy="10449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eIDAS2 package </a:t>
            </a:r>
          </a:p>
          <a:p>
            <a:pPr marL="980100" lvl="3" indent="-342900">
              <a:buFont typeface="Arial" panose="020B0604020202020204" pitchFamily="34" charset="0"/>
              <a:buChar char="•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Proposal for e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Ι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DAS2 - COM (2021) 281 final</a:t>
            </a:r>
          </a:p>
          <a:p>
            <a:pPr marL="980100" lvl="3" indent="-342900">
              <a:buFont typeface="Arial" panose="020B0604020202020204" pitchFamily="34" charset="0"/>
              <a:buChar char="•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Commission Recommendation on Toolbox for Digital Identity wallets</a:t>
            </a:r>
          </a:p>
          <a:p>
            <a:pPr marL="848250" marR="0" lvl="3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ENISA supports the EC toolbox work – technical security measures</a:t>
            </a:r>
            <a:endParaRPr kumimoji="0" lang="en-15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16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1" y="702000"/>
            <a:ext cx="7233007" cy="435600"/>
          </a:xfrm>
        </p:spPr>
        <p:txBody>
          <a:bodyPr/>
          <a:lstStyle/>
          <a:p>
            <a:r>
              <a:rPr lang="en-GB" sz="2800" dirty="0"/>
              <a:t>WHY security of trust services is so important?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-235975" y="1437723"/>
            <a:ext cx="8809704" cy="4933580"/>
          </a:xfrm>
        </p:spPr>
        <p:txBody>
          <a:bodyPr/>
          <a:lstStyle/>
          <a:p>
            <a:endParaRPr lang="en-GB" sz="1800" b="1" dirty="0"/>
          </a:p>
          <a:p>
            <a:r>
              <a:rPr lang="en-GB" sz="1800" b="1" dirty="0"/>
              <a:t>Authentication is a pillar of cybersecurity</a:t>
            </a:r>
          </a:p>
          <a:p>
            <a:pPr marL="465750" lvl="1" indent="-285750">
              <a:lnSpc>
                <a:spcPct val="100000"/>
              </a:lnSpc>
              <a:spcAft>
                <a:spcPts val="600"/>
              </a:spcAft>
            </a:pPr>
            <a:r>
              <a:rPr lang="en-GB" sz="1400" dirty="0">
                <a:solidFill>
                  <a:srgbClr val="5B5B5B"/>
                </a:solidFill>
              </a:rPr>
              <a:t>Many other issues, like vulnerabilities and patching</a:t>
            </a:r>
          </a:p>
          <a:p>
            <a:pPr marL="465750" lvl="1" indent="-285750">
              <a:lnSpc>
                <a:spcPct val="100000"/>
              </a:lnSpc>
              <a:spcAft>
                <a:spcPts val="600"/>
              </a:spcAft>
            </a:pPr>
            <a:r>
              <a:rPr lang="en-GB" sz="1400" dirty="0">
                <a:solidFill>
                  <a:srgbClr val="5B5B5B"/>
                </a:solidFill>
              </a:rPr>
              <a:t>But </a:t>
            </a:r>
            <a:r>
              <a:rPr lang="en-GB" sz="1400" b="1" dirty="0">
                <a:solidFill>
                  <a:srgbClr val="5B5B5B"/>
                </a:solidFill>
              </a:rPr>
              <a:t>authentication and authorization </a:t>
            </a:r>
            <a:r>
              <a:rPr lang="en-GB" sz="1400" dirty="0">
                <a:solidFill>
                  <a:srgbClr val="5B5B5B"/>
                </a:solidFill>
              </a:rPr>
              <a:t>will eventually become the frontline</a:t>
            </a:r>
          </a:p>
          <a:p>
            <a:pPr marL="465750" lvl="1" indent="-285750">
              <a:lnSpc>
                <a:spcPct val="100000"/>
              </a:lnSpc>
              <a:spcAft>
                <a:spcPts val="600"/>
              </a:spcAft>
            </a:pPr>
            <a:r>
              <a:rPr lang="en-GB" sz="1400" dirty="0">
                <a:solidFill>
                  <a:srgbClr val="5B5B5B"/>
                </a:solidFill>
              </a:rPr>
              <a:t>It is not only about authenticating the end-user (phishing)</a:t>
            </a:r>
          </a:p>
          <a:p>
            <a:endParaRPr lang="en-GB" sz="1800" b="1" dirty="0"/>
          </a:p>
          <a:p>
            <a:r>
              <a:rPr lang="en-GB" sz="1800" b="1" dirty="0"/>
              <a:t>Website certificates are the cornerstone of online security</a:t>
            </a:r>
          </a:p>
          <a:p>
            <a:pPr marL="465750" lvl="1" indent="-285750">
              <a:lnSpc>
                <a:spcPct val="100000"/>
              </a:lnSpc>
              <a:spcAft>
                <a:spcPts val="600"/>
              </a:spcAft>
            </a:pPr>
            <a:r>
              <a:rPr lang="en-GB" sz="1400" dirty="0">
                <a:solidFill>
                  <a:srgbClr val="5B5B5B"/>
                </a:solidFill>
              </a:rPr>
              <a:t>Certificate authorities are the first ‘security’ companies</a:t>
            </a:r>
          </a:p>
          <a:p>
            <a:pPr marL="465750" lvl="1" indent="-285750">
              <a:lnSpc>
                <a:spcPct val="100000"/>
              </a:lnSpc>
              <a:spcAft>
                <a:spcPts val="600"/>
              </a:spcAft>
            </a:pPr>
            <a:r>
              <a:rPr lang="en-GB" sz="1400" dirty="0">
                <a:solidFill>
                  <a:srgbClr val="5B5B5B"/>
                </a:solidFill>
              </a:rPr>
              <a:t>A breach of the web certificates can have major impact (</a:t>
            </a:r>
            <a:r>
              <a:rPr lang="en-GB" sz="1400" dirty="0" err="1">
                <a:solidFill>
                  <a:srgbClr val="5B5B5B"/>
                </a:solidFill>
              </a:rPr>
              <a:t>Diginotar</a:t>
            </a:r>
            <a:r>
              <a:rPr lang="en-GB" sz="1400" dirty="0">
                <a:solidFill>
                  <a:srgbClr val="5B5B5B"/>
                </a:solidFill>
              </a:rPr>
              <a:t>)</a:t>
            </a:r>
          </a:p>
          <a:p>
            <a:pPr marL="465750" lvl="1" indent="-285750">
              <a:lnSpc>
                <a:spcPct val="100000"/>
              </a:lnSpc>
              <a:spcAft>
                <a:spcPts val="600"/>
              </a:spcAft>
            </a:pPr>
            <a:r>
              <a:rPr lang="en-GB" sz="1400" dirty="0">
                <a:solidFill>
                  <a:srgbClr val="5B5B5B"/>
                </a:solidFill>
              </a:rPr>
              <a:t>But web certificates are often issued outside the EU and inherently hard to supervise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48" y="130861"/>
            <a:ext cx="944672" cy="138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69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1" y="702000"/>
            <a:ext cx="7233007" cy="435600"/>
          </a:xfrm>
        </p:spPr>
        <p:txBody>
          <a:bodyPr/>
          <a:lstStyle/>
          <a:p>
            <a:r>
              <a:rPr lang="en-GB" sz="2800" dirty="0"/>
              <a:t>WHY security of trust services is so important?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-117987" y="1516381"/>
            <a:ext cx="8622890" cy="534161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800" b="1" dirty="0"/>
              <a:t>Non-qualified certificates</a:t>
            </a:r>
          </a:p>
          <a:p>
            <a:pPr marL="465750" lvl="1" indent="-285750">
              <a:lnSpc>
                <a:spcPct val="100000"/>
              </a:lnSpc>
              <a:spcAft>
                <a:spcPts val="600"/>
              </a:spcAft>
            </a:pPr>
            <a:r>
              <a:rPr lang="en-GB" sz="1400" dirty="0">
                <a:solidFill>
                  <a:srgbClr val="5B5B5B"/>
                </a:solidFill>
              </a:rPr>
              <a:t>Requires a close collaboration with industry, CA/Browsers Forum</a:t>
            </a:r>
          </a:p>
          <a:p>
            <a:pPr marL="465750" lvl="1" indent="-285750">
              <a:lnSpc>
                <a:spcPct val="100000"/>
              </a:lnSpc>
              <a:spcAft>
                <a:spcPts val="600"/>
              </a:spcAft>
            </a:pPr>
            <a:r>
              <a:rPr lang="en-GB" sz="1400" dirty="0">
                <a:solidFill>
                  <a:srgbClr val="5B5B5B"/>
                </a:solidFill>
              </a:rPr>
              <a:t>Requires close collaboration with national CSIRTs and other sectors</a:t>
            </a:r>
          </a:p>
          <a:p>
            <a:pPr>
              <a:spcAft>
                <a:spcPts val="600"/>
              </a:spcAft>
            </a:pPr>
            <a:endParaRPr lang="en-GB" sz="1800" b="1" dirty="0"/>
          </a:p>
          <a:p>
            <a:pPr>
              <a:spcAft>
                <a:spcPts val="600"/>
              </a:spcAft>
            </a:pPr>
            <a:r>
              <a:rPr lang="en-GB" sz="1800" b="1" dirty="0"/>
              <a:t>eID and wallets are digitalization enablers in all sectors</a:t>
            </a:r>
          </a:p>
          <a:p>
            <a:pPr marL="465750" lvl="1" indent="-285750">
              <a:lnSpc>
                <a:spcPct val="100000"/>
              </a:lnSpc>
            </a:pPr>
            <a:r>
              <a:rPr lang="en-GB" sz="1400" dirty="0">
                <a:solidFill>
                  <a:srgbClr val="5B5B5B"/>
                </a:solidFill>
              </a:rPr>
              <a:t>This sector has a special role, as front runners</a:t>
            </a:r>
          </a:p>
          <a:p>
            <a:pPr>
              <a:spcAft>
                <a:spcPts val="600"/>
              </a:spcAft>
            </a:pPr>
            <a:endParaRPr lang="en-GB" sz="1800" b="1" dirty="0"/>
          </a:p>
          <a:p>
            <a:pPr>
              <a:spcAft>
                <a:spcPts val="600"/>
              </a:spcAft>
            </a:pPr>
            <a:r>
              <a:rPr lang="en-GB" sz="1800" b="1" dirty="0"/>
              <a:t>Digital transformation in the age of COVD19</a:t>
            </a:r>
          </a:p>
          <a:p>
            <a:pPr marL="465750" lvl="1" indent="-285750">
              <a:lnSpc>
                <a:spcPct val="10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5B5B5B"/>
                </a:solidFill>
              </a:rPr>
              <a:t>Internet traffic in some countries increased by up to 60% shortly after the outbreak (OECD, 2020a)</a:t>
            </a:r>
          </a:p>
          <a:p>
            <a:pPr marL="465750" lvl="1" indent="-285750">
              <a:lnSpc>
                <a:spcPct val="100000"/>
              </a:lnSpc>
              <a:spcAft>
                <a:spcPts val="600"/>
              </a:spcAft>
            </a:pPr>
            <a:r>
              <a:rPr lang="en-US" sz="1400" dirty="0" err="1">
                <a:solidFill>
                  <a:srgbClr val="5B5B5B"/>
                </a:solidFill>
              </a:rPr>
              <a:t>Covid</a:t>
            </a:r>
            <a:r>
              <a:rPr lang="en-US" sz="1400" dirty="0">
                <a:solidFill>
                  <a:srgbClr val="5B5B5B"/>
                </a:solidFill>
              </a:rPr>
              <a:t> crisis has accelerated the digitization of customers infrastructure by 7 years</a:t>
            </a:r>
          </a:p>
          <a:p>
            <a:pPr marL="465750" lvl="1" indent="-285750">
              <a:lnSpc>
                <a:spcPct val="100000"/>
              </a:lnSpc>
              <a:spcAft>
                <a:spcPts val="600"/>
              </a:spcAft>
            </a:pPr>
            <a:r>
              <a:rPr lang="en-GB" sz="1400" dirty="0">
                <a:solidFill>
                  <a:srgbClr val="5B5B5B"/>
                </a:solidFill>
              </a:rPr>
              <a:t>Increased the spending on data security</a:t>
            </a:r>
          </a:p>
          <a:p>
            <a:pPr marL="465750" lvl="1" indent="-285750">
              <a:lnSpc>
                <a:spcPct val="100000"/>
              </a:lnSpc>
              <a:spcAft>
                <a:spcPts val="600"/>
              </a:spcAft>
            </a:pPr>
            <a:r>
              <a:rPr lang="en-GB" sz="1400" dirty="0">
                <a:solidFill>
                  <a:srgbClr val="5B5B5B"/>
                </a:solidFill>
              </a:rPr>
              <a:t>Remote identification and authentication on the pick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48" y="130861"/>
            <a:ext cx="944672" cy="138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7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92132"/>
            <a:ext cx="9437914" cy="419229"/>
          </a:xfrm>
        </p:spPr>
        <p:txBody>
          <a:bodyPr/>
          <a:lstStyle/>
          <a:p>
            <a:r>
              <a:rPr lang="en-GB" dirty="0"/>
              <a:t>Overview of ENISA ACTIVITIES</a:t>
            </a: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4130298" y="2473064"/>
            <a:ext cx="2386739" cy="3614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96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540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Leading role for: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ENISA Article 19 EG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CIRAS Tool – Incident reporting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ENISA TRUST SERVICES FORUM  (annual conference since 2015)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Advisory role for: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Forum of European Supervisory Bodies (FESA)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Commission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eIDAS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expert group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eID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Cooperation Network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3472" y="6320765"/>
            <a:ext cx="63642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Find more under: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Trust Services — ENISA (europa.eu)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Building Trust in the Digital Era: ENISA boosts the uptake of the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eIDAS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 regulation — ENISA (europa.eu)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888" y="2473064"/>
            <a:ext cx="3374608" cy="1800493"/>
          </a:xfrm>
          <a:prstGeom prst="rect">
            <a:avLst/>
          </a:prstGeom>
          <a:solidFill>
            <a:srgbClr val="96A5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Support MS with Trust Services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12 reports to support TSPs and SBs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5 reports to support Relying Parties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Cyber incident reporting tool, CIRAS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Secretariat of ENISA Article 19 EG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Hosting of 19 meetings of ENISA Article 19 EG since 2015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8888" y="4513024"/>
            <a:ext cx="3374608" cy="13593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Support MS with Digital Identity</a:t>
            </a:r>
          </a:p>
          <a:p>
            <a:pPr marL="342900" lvl="0" indent="-342900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4 reports on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eID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, e.g. remote identity proofing, SSI</a:t>
            </a:r>
          </a:p>
          <a:p>
            <a:pPr marL="342900" lvl="0" indent="-342900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Workshops on remote ID proofing</a:t>
            </a:r>
          </a:p>
          <a:p>
            <a:pPr marL="342900" lvl="0" indent="-342900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Participate by invitation  to the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eID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CN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747580590"/>
              </p:ext>
            </p:extLst>
          </p:nvPr>
        </p:nvGraphicFramePr>
        <p:xfrm>
          <a:off x="576472" y="1006522"/>
          <a:ext cx="6096000" cy="1470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8944" y="1805334"/>
            <a:ext cx="1446546" cy="20149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27575" y="3902270"/>
            <a:ext cx="1334570" cy="190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09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90" y="3847787"/>
            <a:ext cx="6657693" cy="155272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512063" y="702000"/>
            <a:ext cx="10400646" cy="871200"/>
          </a:xfrm>
        </p:spPr>
        <p:txBody>
          <a:bodyPr/>
          <a:lstStyle/>
          <a:p>
            <a:r>
              <a:rPr lang="en-GB" dirty="0"/>
              <a:t>A glance INTO EU Digital wallet PROCESS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842150" y="3515590"/>
          <a:ext cx="7313955" cy="4284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5262" y="1233331"/>
            <a:ext cx="2826983" cy="2954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78" y="1396187"/>
            <a:ext cx="3351731" cy="1808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7024" y="5988057"/>
            <a:ext cx="6059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Note: Aggressive timeline – ENISA supports the MSs and the Commission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5564" y="4534321"/>
            <a:ext cx="1036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eIDAS2</a:t>
            </a:r>
          </a:p>
        </p:txBody>
      </p:sp>
    </p:spTree>
    <p:extLst>
      <p:ext uri="{BB962C8B-B14F-4D97-AF65-F5344CB8AC3E}">
        <p14:creationId xmlns:p14="http://schemas.microsoft.com/office/powerpoint/2010/main" val="191815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graphicEl>
                                              <a:dgm id="{5A1C4FFC-9EC0-4175-8392-404D10572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graphicEl>
                                              <a:dgm id="{5A1C4FFC-9EC0-4175-8392-404D10572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graphicEl>
                                              <a:dgm id="{5A1C4FFC-9EC0-4175-8392-404D10572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graphicEl>
                                              <a:dgm id="{3854783C-85BE-418A-BE4F-977EB16EA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graphicEl>
                                              <a:dgm id="{3854783C-85BE-418A-BE4F-977EB16EA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graphicEl>
                                              <a:dgm id="{3854783C-85BE-418A-BE4F-977EB16EA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graphicEl>
                                              <a:dgm id="{98ABC0A1-A0AB-40E1-BF08-BCABE96F2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graphicEl>
                                              <a:dgm id="{98ABC0A1-A0AB-40E1-BF08-BCABE96F2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graphicEl>
                                              <a:dgm id="{98ABC0A1-A0AB-40E1-BF08-BCABE96F2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graphicEl>
                                              <a:dgm id="{8B414868-C7B4-4979-8D58-4877BBE02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graphicEl>
                                              <a:dgm id="{8B414868-C7B4-4979-8D58-4877BBE02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graphicEl>
                                              <a:dgm id="{8B414868-C7B4-4979-8D58-4877BBE02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graphicEl>
                                              <a:dgm id="{97A0C4FF-08A1-4149-853E-2905D697E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graphicEl>
                                              <a:dgm id="{97A0C4FF-08A1-4149-853E-2905D697E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graphicEl>
                                              <a:dgm id="{97A0C4FF-08A1-4149-853E-2905D697E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78561" y="391405"/>
            <a:ext cx="9935110" cy="871200"/>
          </a:xfrm>
        </p:spPr>
        <p:txBody>
          <a:bodyPr/>
          <a:lstStyle/>
          <a:p>
            <a:r>
              <a:rPr lang="en-GB" sz="2800" dirty="0"/>
              <a:t>DIFFERENT Cybersecurity</a:t>
            </a:r>
            <a:r>
              <a:rPr lang="en-GB" dirty="0"/>
              <a:t> requirements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66818639"/>
              </p:ext>
            </p:extLst>
          </p:nvPr>
        </p:nvGraphicFramePr>
        <p:xfrm>
          <a:off x="335580" y="942960"/>
          <a:ext cx="4084020" cy="3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343551806"/>
              </p:ext>
            </p:extLst>
          </p:nvPr>
        </p:nvGraphicFramePr>
        <p:xfrm>
          <a:off x="4724402" y="959218"/>
          <a:ext cx="4157130" cy="3653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4074462"/>
              </p:ext>
            </p:extLst>
          </p:nvPr>
        </p:nvGraphicFramePr>
        <p:xfrm>
          <a:off x="502920" y="4612320"/>
          <a:ext cx="7374150" cy="1498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428948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support the EU digital wallet process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000" dirty="0"/>
              <a:t>Support the Commission with the toolbox</a:t>
            </a:r>
          </a:p>
          <a:p>
            <a:r>
              <a:rPr lang="en-GB" sz="2000" dirty="0"/>
              <a:t>- Assets, Threats, Security Functions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Support CNECT.H with the legislative process</a:t>
            </a:r>
          </a:p>
          <a:p>
            <a:r>
              <a:rPr lang="en-GB" dirty="0"/>
              <a:t>- NIS2 and EIDAS2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2400" dirty="0"/>
              <a:t>Seek clarity on cybersecurity standardisation requirements under the new proposal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>
              <a:defRPr/>
            </a:pPr>
            <a:r>
              <a:rPr lang="en-GB" sz="1600" dirty="0"/>
              <a:t>Support the Commission in identifying the boundaries and propose ‘bridges’ across the different certification requirements; CSA addresses cybersecurity certification</a:t>
            </a:r>
          </a:p>
        </p:txBody>
      </p:sp>
    </p:spTree>
    <p:extLst>
      <p:ext uri="{BB962C8B-B14F-4D97-AF65-F5344CB8AC3E}">
        <p14:creationId xmlns:p14="http://schemas.microsoft.com/office/powerpoint/2010/main" val="26126813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Enisa 2">
      <a:dk1>
        <a:sysClr val="windowText" lastClr="000000"/>
      </a:dk1>
      <a:lt1>
        <a:sysClr val="window" lastClr="FFFFFF"/>
      </a:lt1>
      <a:dk2>
        <a:srgbClr val="A0A0A0"/>
      </a:dk2>
      <a:lt2>
        <a:srgbClr val="95C12B"/>
      </a:lt2>
      <a:accent1>
        <a:srgbClr val="EE7770"/>
      </a:accent1>
      <a:accent2>
        <a:srgbClr val="0C54A0"/>
      </a:accent2>
      <a:accent3>
        <a:srgbClr val="5B5B5B"/>
      </a:accent3>
      <a:accent4>
        <a:srgbClr val="CB1F40"/>
      </a:accent4>
      <a:accent5>
        <a:srgbClr val="F9B33B"/>
      </a:accent5>
      <a:accent6>
        <a:srgbClr val="EAEAEA"/>
      </a:accent6>
      <a:hlink>
        <a:srgbClr val="0C54A0"/>
      </a:hlink>
      <a:folHlink>
        <a:srgbClr val="0C54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ISA presentation template NEW.potx" id="{F6C4131E-D800-4270-98EC-53B7770BA1E9}" vid="{8AFC7B8B-3CE8-4BD2-833D-E0AECD663F6D}"/>
    </a:ext>
  </a:extLst>
</a:theme>
</file>

<file path=ppt/theme/theme2.xml><?xml version="1.0" encoding="utf-8"?>
<a:theme xmlns:a="http://schemas.openxmlformats.org/drawingml/2006/main" name="Enisa">
  <a:themeElements>
    <a:clrScheme name="Enisa 2015">
      <a:dk1>
        <a:srgbClr val="193989"/>
      </a:dk1>
      <a:lt1>
        <a:sysClr val="window" lastClr="FFFFFF"/>
      </a:lt1>
      <a:dk2>
        <a:srgbClr val="111111"/>
      </a:dk2>
      <a:lt2>
        <a:srgbClr val="D31145"/>
      </a:lt2>
      <a:accent1>
        <a:srgbClr val="C1C2DE"/>
      </a:accent1>
      <a:accent2>
        <a:srgbClr val="193989"/>
      </a:accent2>
      <a:accent3>
        <a:srgbClr val="B2B2B2"/>
      </a:accent3>
      <a:accent4>
        <a:srgbClr val="D31145"/>
      </a:accent4>
      <a:accent5>
        <a:srgbClr val="58595B"/>
      </a:accent5>
      <a:accent6>
        <a:srgbClr val="FFEE00"/>
      </a:accent6>
      <a:hlink>
        <a:srgbClr val="89A4E9"/>
      </a:hlink>
      <a:folHlink>
        <a:srgbClr val="89A4E9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ISA_Template_020415_v07" id="{3E2F2869-DD74-478D-ACC6-D05D1DCBF35F}" vid="{443E5ECD-CAC9-4E9C-ADC7-CEBEA985D3CA}"/>
    </a:ext>
  </a:extLst>
</a:theme>
</file>

<file path=ppt/theme/theme3.xml><?xml version="1.0" encoding="utf-8"?>
<a:theme xmlns:a="http://schemas.openxmlformats.org/drawingml/2006/main" name="1_Motiv Office">
  <a:themeElements>
    <a:clrScheme name="ENISA PPT">
      <a:dk1>
        <a:srgbClr val="1D1D1B"/>
      </a:dk1>
      <a:lt1>
        <a:sysClr val="window" lastClr="FFFFFF"/>
      </a:lt1>
      <a:dk2>
        <a:srgbClr val="A0A0A0"/>
      </a:dk2>
      <a:lt2>
        <a:srgbClr val="95C11F"/>
      </a:lt2>
      <a:accent1>
        <a:srgbClr val="EE756D"/>
      </a:accent1>
      <a:accent2>
        <a:srgbClr val="004F9F"/>
      </a:accent2>
      <a:accent3>
        <a:srgbClr val="575756"/>
      </a:accent3>
      <a:accent4>
        <a:srgbClr val="CB0538"/>
      </a:accent4>
      <a:accent5>
        <a:srgbClr val="F9B233"/>
      </a:accent5>
      <a:accent6>
        <a:srgbClr val="EBEBEB"/>
      </a:accent6>
      <a:hlink>
        <a:srgbClr val="004F9F"/>
      </a:hlink>
      <a:folHlink>
        <a:srgbClr val="004F9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New1.potx" id="{A54FBC68-4A3C-4803-A996-73DC79D07F34}" vid="{44D74DCC-BA19-49B3-8FD8-9B1C3246E77B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3801839E7A6C4CB6B1D180E7F43285" ma:contentTypeVersion="2" ma:contentTypeDescription="Create a new document." ma:contentTypeScope="" ma:versionID="ee840c1d10ba99a812f7925655ee942b">
  <xsd:schema xmlns:xsd="http://www.w3.org/2001/XMLSchema" xmlns:xs="http://www.w3.org/2001/XMLSchema" xmlns:p="http://schemas.microsoft.com/office/2006/metadata/properties" xmlns:ns2="17666967-b044-4d68-86e0-4908a43cf9d1" targetNamespace="http://schemas.microsoft.com/office/2006/metadata/properties" ma:root="true" ma:fieldsID="8113a4416469705a43db8c3a5a814a2c" ns2:_="">
    <xsd:import namespace="17666967-b044-4d68-86e0-4908a43cf9d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66967-b044-4d68-86e0-4908a43cf9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F0F188-B88C-4850-BCBA-0924429531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D4289D-E38B-4EED-A757-F793A372B4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666967-b044-4d68-86e0-4908a43cf9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5CBDD2-EFDB-4577-A892-C5289758061F}">
  <ds:schemaRefs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17666967-b044-4d68-86e0-4908a43cf9d1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ENISA presentation template NEW</Template>
  <TotalTime>8669</TotalTime>
  <Words>1052</Words>
  <Application>Microsoft Office PowerPoint</Application>
  <PresentationFormat>On-screen Show (4:3)</PresentationFormat>
  <Paragraphs>155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Wingdings</vt:lpstr>
      <vt:lpstr>Motiv Office</vt:lpstr>
      <vt:lpstr>Enisa</vt:lpstr>
      <vt:lpstr>1_Motiv Office</vt:lpstr>
      <vt:lpstr>PowerPoint Presentation</vt:lpstr>
      <vt:lpstr>aGENDA</vt:lpstr>
      <vt:lpstr>POLICY CONTEXT FOR ENISA</vt:lpstr>
      <vt:lpstr>WHY security of trust services is so important?</vt:lpstr>
      <vt:lpstr>WHY security of trust services is so important?</vt:lpstr>
      <vt:lpstr>Overview of ENISA ACTIVITIES</vt:lpstr>
      <vt:lpstr>A glance INTO EU Digital wallet PROCESS</vt:lpstr>
      <vt:lpstr>DIFFERENT Cybersecurity requirements</vt:lpstr>
      <vt:lpstr>How to support the EU digital wallet process </vt:lpstr>
      <vt:lpstr>ENISA Vision – NEXT 3 years</vt:lpstr>
      <vt:lpstr>ENISA Trust Services Forum 2022</vt:lpstr>
      <vt:lpstr>Thank you!  QUESTIONS?</vt:lpstr>
    </vt:vector>
  </TitlesOfParts>
  <Company>ENISA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Evgenia Nikolouzou</dc:creator>
  <cp:lastModifiedBy>Rossen Naydenov</cp:lastModifiedBy>
  <cp:revision>372</cp:revision>
  <cp:lastPrinted>2021-09-27T09:31:55Z</cp:lastPrinted>
  <dcterms:created xsi:type="dcterms:W3CDTF">2018-11-21T13:21:24Z</dcterms:created>
  <dcterms:modified xsi:type="dcterms:W3CDTF">2022-06-16T12:08:06Z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0x0101002E3801839E7A6C4CB6B1D180E7F43285</vt:lpwstr>
  </property>
</Properties>
</file>